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40" r:id="rId4"/>
  </p:sldMasterIdLst>
  <p:notesMasterIdLst>
    <p:notesMasterId r:id="rId60"/>
  </p:notesMasterIdLst>
  <p:handoutMasterIdLst>
    <p:handoutMasterId r:id="rId61"/>
  </p:handoutMasterIdLst>
  <p:sldIdLst>
    <p:sldId id="265" r:id="rId5"/>
    <p:sldId id="264" r:id="rId6"/>
    <p:sldId id="266" r:id="rId7"/>
    <p:sldId id="283" r:id="rId8"/>
    <p:sldId id="268" r:id="rId9"/>
    <p:sldId id="269" r:id="rId10"/>
    <p:sldId id="282" r:id="rId11"/>
    <p:sldId id="270" r:id="rId12"/>
    <p:sldId id="302" r:id="rId13"/>
    <p:sldId id="279" r:id="rId14"/>
    <p:sldId id="303" r:id="rId15"/>
    <p:sldId id="280" r:id="rId16"/>
    <p:sldId id="281" r:id="rId17"/>
    <p:sldId id="304" r:id="rId18"/>
    <p:sldId id="292" r:id="rId19"/>
    <p:sldId id="284" r:id="rId20"/>
    <p:sldId id="271" r:id="rId21"/>
    <p:sldId id="285" r:id="rId22"/>
    <p:sldId id="286" r:id="rId23"/>
    <p:sldId id="287" r:id="rId24"/>
    <p:sldId id="288" r:id="rId25"/>
    <p:sldId id="289" r:id="rId26"/>
    <p:sldId id="307" r:id="rId27"/>
    <p:sldId id="272" r:id="rId28"/>
    <p:sldId id="290" r:id="rId29"/>
    <p:sldId id="306" r:id="rId30"/>
    <p:sldId id="309" r:id="rId31"/>
    <p:sldId id="310" r:id="rId32"/>
    <p:sldId id="311" r:id="rId33"/>
    <p:sldId id="297" r:id="rId34"/>
    <p:sldId id="308" r:id="rId35"/>
    <p:sldId id="291" r:id="rId36"/>
    <p:sldId id="305" r:id="rId37"/>
    <p:sldId id="294" r:id="rId38"/>
    <p:sldId id="301" r:id="rId39"/>
    <p:sldId id="293" r:id="rId40"/>
    <p:sldId id="273" r:id="rId41"/>
    <p:sldId id="274" r:id="rId42"/>
    <p:sldId id="275" r:id="rId43"/>
    <p:sldId id="276" r:id="rId44"/>
    <p:sldId id="277" r:id="rId45"/>
    <p:sldId id="278" r:id="rId46"/>
    <p:sldId id="295" r:id="rId47"/>
    <p:sldId id="312" r:id="rId48"/>
    <p:sldId id="313" r:id="rId49"/>
    <p:sldId id="314" r:id="rId50"/>
    <p:sldId id="315" r:id="rId51"/>
    <p:sldId id="316" r:id="rId52"/>
    <p:sldId id="321" r:id="rId53"/>
    <p:sldId id="317" r:id="rId54"/>
    <p:sldId id="318" r:id="rId55"/>
    <p:sldId id="319" r:id="rId56"/>
    <p:sldId id="320" r:id="rId57"/>
    <p:sldId id="322" r:id="rId58"/>
    <p:sldId id="323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2C41"/>
    <a:srgbClr val="81D8F0"/>
    <a:srgbClr val="007FA1"/>
    <a:srgbClr val="B4B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-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1642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AC8F85-F7F7-4C1F-AEBA-E9FF875FE722}" type="doc">
      <dgm:prSet loTypeId="urn:microsoft.com/office/officeart/2008/layout/AlternatingHexagons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pPr rtl="1"/>
          <a:endParaRPr lang="fa-IR"/>
        </a:p>
      </dgm:t>
    </dgm:pt>
    <dgm:pt modelId="{3BEF8C7D-ED67-461D-B513-69448FD67CEF}">
      <dgm:prSet phldrT="[Text]"/>
      <dgm:spPr>
        <a:effectLst>
          <a:glow rad="127000">
            <a:schemeClr val="accent1"/>
          </a:glow>
        </a:effectLst>
      </dgm:spPr>
      <dgm:t>
        <a:bodyPr/>
        <a:lstStyle/>
        <a:p>
          <a:pPr rtl="1"/>
          <a:r>
            <a:rPr lang="fa-IR" dirty="0"/>
            <a:t>بردگي انسان</a:t>
          </a:r>
        </a:p>
      </dgm:t>
    </dgm:pt>
    <dgm:pt modelId="{61F69569-94B6-4F51-A6EE-193F175E6C05}" type="parTrans" cxnId="{E58446FB-3E5C-49C9-8647-D8765FAC947D}">
      <dgm:prSet/>
      <dgm:spPr/>
      <dgm:t>
        <a:bodyPr/>
        <a:lstStyle/>
        <a:p>
          <a:pPr rtl="1"/>
          <a:endParaRPr lang="fa-IR"/>
        </a:p>
      </dgm:t>
    </dgm:pt>
    <dgm:pt modelId="{A9C496B3-2568-4327-9F74-1859240B74F3}" type="sibTrans" cxnId="{E58446FB-3E5C-49C9-8647-D8765FAC947D}">
      <dgm:prSet/>
      <dgm:spPr/>
      <dgm:t>
        <a:bodyPr/>
        <a:lstStyle/>
        <a:p>
          <a:pPr rtl="1"/>
          <a:endParaRPr lang="fa-IR"/>
        </a:p>
      </dgm:t>
    </dgm:pt>
    <dgm:pt modelId="{D7E4237A-0B49-4C3B-A9A8-BA985D31C88B}">
      <dgm:prSet phldrT="[Text]"/>
      <dgm:spPr>
        <a:effectLst>
          <a:glow rad="127000">
            <a:schemeClr val="accent1"/>
          </a:glow>
        </a:effectLst>
      </dgm:spPr>
      <dgm:t>
        <a:bodyPr/>
        <a:lstStyle/>
        <a:p>
          <a:pPr rtl="1"/>
          <a:r>
            <a:rPr lang="fa-IR" dirty="0"/>
            <a:t>حذف انسان</a:t>
          </a:r>
        </a:p>
      </dgm:t>
    </dgm:pt>
    <dgm:pt modelId="{10D3CCCF-F38B-45EA-BD2F-C775BCFC4DD6}" type="parTrans" cxnId="{6963EF94-A2AD-470F-A2C7-92F057147AE5}">
      <dgm:prSet/>
      <dgm:spPr/>
      <dgm:t>
        <a:bodyPr/>
        <a:lstStyle/>
        <a:p>
          <a:pPr rtl="1"/>
          <a:endParaRPr lang="fa-IR"/>
        </a:p>
      </dgm:t>
    </dgm:pt>
    <dgm:pt modelId="{472A8AAE-CA83-4F1A-9347-E05622589718}" type="sibTrans" cxnId="{6963EF94-A2AD-470F-A2C7-92F057147AE5}">
      <dgm:prSet/>
      <dgm:spPr/>
      <dgm:t>
        <a:bodyPr/>
        <a:lstStyle/>
        <a:p>
          <a:pPr rtl="1"/>
          <a:endParaRPr lang="fa-IR"/>
        </a:p>
      </dgm:t>
    </dgm:pt>
    <dgm:pt modelId="{83827524-F8A5-4DAF-937E-840079FB0D35}">
      <dgm:prSet phldrT="[Text]"/>
      <dgm:spPr>
        <a:effectLst/>
        <a:scene3d>
          <a:camera prst="orthographicFront"/>
          <a:lightRig rig="flat" dir="t"/>
        </a:scene3d>
        <a:sp3d extrusionH="38100" contourW="38100" prstMaterial="plastic">
          <a:bevelT w="152400" h="152400"/>
          <a:bevelB w="88900" h="31750" prst="angle"/>
          <a:extrusionClr>
            <a:schemeClr val="accent2"/>
          </a:extrusionClr>
          <a:contourClr>
            <a:schemeClr val="accent6">
              <a:lumMod val="75000"/>
            </a:schemeClr>
          </a:contourClr>
        </a:sp3d>
      </dgm:spPr>
      <dgm:t>
        <a:bodyPr/>
        <a:lstStyle/>
        <a:p>
          <a:pPr rtl="1"/>
          <a:r>
            <a:rPr lang="fa-IR" dirty="0"/>
            <a:t>انزواي انسان</a:t>
          </a:r>
        </a:p>
      </dgm:t>
    </dgm:pt>
    <dgm:pt modelId="{2020FC4B-D68C-439B-A293-F757F3B26180}" type="parTrans" cxnId="{E6893510-B103-4E0B-8914-C9A3A5A712AB}">
      <dgm:prSet/>
      <dgm:spPr/>
      <dgm:t>
        <a:bodyPr/>
        <a:lstStyle/>
        <a:p>
          <a:pPr rtl="1"/>
          <a:endParaRPr lang="fa-IR"/>
        </a:p>
      </dgm:t>
    </dgm:pt>
    <dgm:pt modelId="{65F7432A-2231-495C-AA56-BD37C894AE00}" type="sibTrans" cxnId="{E6893510-B103-4E0B-8914-C9A3A5A712AB}">
      <dgm:prSet/>
      <dgm:spPr/>
      <dgm:t>
        <a:bodyPr/>
        <a:lstStyle/>
        <a:p>
          <a:pPr rtl="1"/>
          <a:endParaRPr lang="fa-IR"/>
        </a:p>
      </dgm:t>
    </dgm:pt>
    <dgm:pt modelId="{65178B99-B2DA-41D2-8BBF-2A220AF09B02}" type="pres">
      <dgm:prSet presAssocID="{E0AC8F85-F7F7-4C1F-AEBA-E9FF875FE722}" presName="Name0" presStyleCnt="0">
        <dgm:presLayoutVars>
          <dgm:chMax/>
          <dgm:chPref/>
          <dgm:dir/>
          <dgm:animLvl val="lvl"/>
        </dgm:presLayoutVars>
      </dgm:prSet>
      <dgm:spPr/>
    </dgm:pt>
    <dgm:pt modelId="{87A99C58-87FD-4340-AC70-CFF141C30707}" type="pres">
      <dgm:prSet presAssocID="{3BEF8C7D-ED67-461D-B513-69448FD67CEF}" presName="composite" presStyleCnt="0"/>
      <dgm:spPr/>
    </dgm:pt>
    <dgm:pt modelId="{548EDEA3-47FD-485F-AAA4-AC385F49EFBD}" type="pres">
      <dgm:prSet presAssocID="{3BEF8C7D-ED67-461D-B513-69448FD67CEF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DDE851F8-667E-49F9-95F7-17124E103B90}" type="pres">
      <dgm:prSet presAssocID="{3BEF8C7D-ED67-461D-B513-69448FD67CEF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1E3F6F4E-130D-4A5C-A723-6D74F79C2440}" type="pres">
      <dgm:prSet presAssocID="{3BEF8C7D-ED67-461D-B513-69448FD67CEF}" presName="BalanceSpacing" presStyleCnt="0"/>
      <dgm:spPr/>
    </dgm:pt>
    <dgm:pt modelId="{6E1F62B8-D7A3-40A3-9504-CD74C04E10BC}" type="pres">
      <dgm:prSet presAssocID="{3BEF8C7D-ED67-461D-B513-69448FD67CEF}" presName="BalanceSpacing1" presStyleCnt="0"/>
      <dgm:spPr/>
    </dgm:pt>
    <dgm:pt modelId="{4895FC63-89E3-4003-B1B7-8FC2435192CF}" type="pres">
      <dgm:prSet presAssocID="{A9C496B3-2568-4327-9F74-1859240B74F3}" presName="Accent1Text" presStyleLbl="node1" presStyleIdx="1" presStyleCnt="6"/>
      <dgm:spPr/>
    </dgm:pt>
    <dgm:pt modelId="{08C76798-9609-4C3A-B870-CD2D242A830B}" type="pres">
      <dgm:prSet presAssocID="{A9C496B3-2568-4327-9F74-1859240B74F3}" presName="spaceBetweenRectangles" presStyleCnt="0"/>
      <dgm:spPr/>
    </dgm:pt>
    <dgm:pt modelId="{8D097E04-4FC4-4F51-9ED6-90985429D95B}" type="pres">
      <dgm:prSet presAssocID="{D7E4237A-0B49-4C3B-A9A8-BA985D31C88B}" presName="composite" presStyleCnt="0"/>
      <dgm:spPr/>
    </dgm:pt>
    <dgm:pt modelId="{46517B16-B7CD-4686-87DF-D2B7A5635945}" type="pres">
      <dgm:prSet presAssocID="{D7E4237A-0B49-4C3B-A9A8-BA985D31C88B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B7918846-6A23-4C63-96A8-54D6A8AFC534}" type="pres">
      <dgm:prSet presAssocID="{D7E4237A-0B49-4C3B-A9A8-BA985D31C88B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3869323F-4182-4CC1-8C30-5D1652657FF7}" type="pres">
      <dgm:prSet presAssocID="{D7E4237A-0B49-4C3B-A9A8-BA985D31C88B}" presName="BalanceSpacing" presStyleCnt="0"/>
      <dgm:spPr/>
    </dgm:pt>
    <dgm:pt modelId="{6FC88A85-F36B-493D-9663-F6C35A078898}" type="pres">
      <dgm:prSet presAssocID="{D7E4237A-0B49-4C3B-A9A8-BA985D31C88B}" presName="BalanceSpacing1" presStyleCnt="0"/>
      <dgm:spPr/>
    </dgm:pt>
    <dgm:pt modelId="{755CF925-D76D-4F9D-96CD-45D2F8CE8F1F}" type="pres">
      <dgm:prSet presAssocID="{472A8AAE-CA83-4F1A-9347-E05622589718}" presName="Accent1Text" presStyleLbl="node1" presStyleIdx="3" presStyleCnt="6"/>
      <dgm:spPr/>
    </dgm:pt>
    <dgm:pt modelId="{49E449AB-5AC6-4849-88EB-30F3DE3CDFE9}" type="pres">
      <dgm:prSet presAssocID="{472A8AAE-CA83-4F1A-9347-E05622589718}" presName="spaceBetweenRectangles" presStyleCnt="0"/>
      <dgm:spPr/>
    </dgm:pt>
    <dgm:pt modelId="{66E18F24-0136-4150-AE82-F24DCF62E98D}" type="pres">
      <dgm:prSet presAssocID="{83827524-F8A5-4DAF-937E-840079FB0D35}" presName="composite" presStyleCnt="0"/>
      <dgm:spPr/>
    </dgm:pt>
    <dgm:pt modelId="{56776F51-BC08-43B2-BF53-16234398E190}" type="pres">
      <dgm:prSet presAssocID="{83827524-F8A5-4DAF-937E-840079FB0D35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FC0EE5D8-395C-4A00-A499-0BB2AB8A65EE}" type="pres">
      <dgm:prSet presAssocID="{83827524-F8A5-4DAF-937E-840079FB0D35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9D9A9DA3-1CA0-4EDF-9214-7A8B68AC320B}" type="pres">
      <dgm:prSet presAssocID="{83827524-F8A5-4DAF-937E-840079FB0D35}" presName="BalanceSpacing" presStyleCnt="0"/>
      <dgm:spPr/>
    </dgm:pt>
    <dgm:pt modelId="{D61C4B03-1536-4875-B1F3-BDDF8DE3FE5F}" type="pres">
      <dgm:prSet presAssocID="{83827524-F8A5-4DAF-937E-840079FB0D35}" presName="BalanceSpacing1" presStyleCnt="0"/>
      <dgm:spPr/>
    </dgm:pt>
    <dgm:pt modelId="{CBAC3247-691F-40EA-8C4C-C04ADCF5E398}" type="pres">
      <dgm:prSet presAssocID="{65F7432A-2231-495C-AA56-BD37C894AE00}" presName="Accent1Text" presStyleLbl="node1" presStyleIdx="5" presStyleCnt="6"/>
      <dgm:spPr/>
    </dgm:pt>
  </dgm:ptLst>
  <dgm:cxnLst>
    <dgm:cxn modelId="{4BE08904-6C55-4723-AB8A-57FC47392644}" type="presOf" srcId="{65F7432A-2231-495C-AA56-BD37C894AE00}" destId="{CBAC3247-691F-40EA-8C4C-C04ADCF5E398}" srcOrd="0" destOrd="0" presId="urn:microsoft.com/office/officeart/2008/layout/AlternatingHexagons"/>
    <dgm:cxn modelId="{E6893510-B103-4E0B-8914-C9A3A5A712AB}" srcId="{E0AC8F85-F7F7-4C1F-AEBA-E9FF875FE722}" destId="{83827524-F8A5-4DAF-937E-840079FB0D35}" srcOrd="2" destOrd="0" parTransId="{2020FC4B-D68C-439B-A293-F757F3B26180}" sibTransId="{65F7432A-2231-495C-AA56-BD37C894AE00}"/>
    <dgm:cxn modelId="{516FE339-E806-426E-B088-16FC6270A62F}" type="presOf" srcId="{E0AC8F85-F7F7-4C1F-AEBA-E9FF875FE722}" destId="{65178B99-B2DA-41D2-8BBF-2A220AF09B02}" srcOrd="0" destOrd="0" presId="urn:microsoft.com/office/officeart/2008/layout/AlternatingHexagons"/>
    <dgm:cxn modelId="{A9828E62-2BAD-46A5-A847-0ACD30A52664}" type="presOf" srcId="{A9C496B3-2568-4327-9F74-1859240B74F3}" destId="{4895FC63-89E3-4003-B1B7-8FC2435192CF}" srcOrd="0" destOrd="0" presId="urn:microsoft.com/office/officeart/2008/layout/AlternatingHexagons"/>
    <dgm:cxn modelId="{B70BB670-1121-4833-BB70-04684335CA98}" type="presOf" srcId="{83827524-F8A5-4DAF-937E-840079FB0D35}" destId="{56776F51-BC08-43B2-BF53-16234398E190}" srcOrd="0" destOrd="0" presId="urn:microsoft.com/office/officeart/2008/layout/AlternatingHexagons"/>
    <dgm:cxn modelId="{3A03D27B-7FBB-4740-BB4E-FB3B1714BC14}" type="presOf" srcId="{D7E4237A-0B49-4C3B-A9A8-BA985D31C88B}" destId="{46517B16-B7CD-4686-87DF-D2B7A5635945}" srcOrd="0" destOrd="0" presId="urn:microsoft.com/office/officeart/2008/layout/AlternatingHexagons"/>
    <dgm:cxn modelId="{6963EF94-A2AD-470F-A2C7-92F057147AE5}" srcId="{E0AC8F85-F7F7-4C1F-AEBA-E9FF875FE722}" destId="{D7E4237A-0B49-4C3B-A9A8-BA985D31C88B}" srcOrd="1" destOrd="0" parTransId="{10D3CCCF-F38B-45EA-BD2F-C775BCFC4DD6}" sibTransId="{472A8AAE-CA83-4F1A-9347-E05622589718}"/>
    <dgm:cxn modelId="{91742EBB-678C-4583-ABDB-26602242EBAD}" type="presOf" srcId="{3BEF8C7D-ED67-461D-B513-69448FD67CEF}" destId="{548EDEA3-47FD-485F-AAA4-AC385F49EFBD}" srcOrd="0" destOrd="0" presId="urn:microsoft.com/office/officeart/2008/layout/AlternatingHexagons"/>
    <dgm:cxn modelId="{75AAE9EF-4A8F-48C5-A03E-722D4A24EC1A}" type="presOf" srcId="{472A8AAE-CA83-4F1A-9347-E05622589718}" destId="{755CF925-D76D-4F9D-96CD-45D2F8CE8F1F}" srcOrd="0" destOrd="0" presId="urn:microsoft.com/office/officeart/2008/layout/AlternatingHexagons"/>
    <dgm:cxn modelId="{E58446FB-3E5C-49C9-8647-D8765FAC947D}" srcId="{E0AC8F85-F7F7-4C1F-AEBA-E9FF875FE722}" destId="{3BEF8C7D-ED67-461D-B513-69448FD67CEF}" srcOrd="0" destOrd="0" parTransId="{61F69569-94B6-4F51-A6EE-193F175E6C05}" sibTransId="{A9C496B3-2568-4327-9F74-1859240B74F3}"/>
    <dgm:cxn modelId="{96593A08-A1E6-4027-8319-B3DB8E062C69}" type="presParOf" srcId="{65178B99-B2DA-41D2-8BBF-2A220AF09B02}" destId="{87A99C58-87FD-4340-AC70-CFF141C30707}" srcOrd="0" destOrd="0" presId="urn:microsoft.com/office/officeart/2008/layout/AlternatingHexagons"/>
    <dgm:cxn modelId="{08E40EAB-AA88-4BE5-A039-29A941EE1DC7}" type="presParOf" srcId="{87A99C58-87FD-4340-AC70-CFF141C30707}" destId="{548EDEA3-47FD-485F-AAA4-AC385F49EFBD}" srcOrd="0" destOrd="0" presId="urn:microsoft.com/office/officeart/2008/layout/AlternatingHexagons"/>
    <dgm:cxn modelId="{154A5CA1-B072-4BA1-A8A1-FB937F2ECDB9}" type="presParOf" srcId="{87A99C58-87FD-4340-AC70-CFF141C30707}" destId="{DDE851F8-667E-49F9-95F7-17124E103B90}" srcOrd="1" destOrd="0" presId="urn:microsoft.com/office/officeart/2008/layout/AlternatingHexagons"/>
    <dgm:cxn modelId="{A5E6D716-407A-43ED-BB34-3C189632C9D9}" type="presParOf" srcId="{87A99C58-87FD-4340-AC70-CFF141C30707}" destId="{1E3F6F4E-130D-4A5C-A723-6D74F79C2440}" srcOrd="2" destOrd="0" presId="urn:microsoft.com/office/officeart/2008/layout/AlternatingHexagons"/>
    <dgm:cxn modelId="{298B914E-DE94-42E8-8188-0EF761C8159C}" type="presParOf" srcId="{87A99C58-87FD-4340-AC70-CFF141C30707}" destId="{6E1F62B8-D7A3-40A3-9504-CD74C04E10BC}" srcOrd="3" destOrd="0" presId="urn:microsoft.com/office/officeart/2008/layout/AlternatingHexagons"/>
    <dgm:cxn modelId="{848BCAD9-665B-44B5-93DD-80F00D0890E8}" type="presParOf" srcId="{87A99C58-87FD-4340-AC70-CFF141C30707}" destId="{4895FC63-89E3-4003-B1B7-8FC2435192CF}" srcOrd="4" destOrd="0" presId="urn:microsoft.com/office/officeart/2008/layout/AlternatingHexagons"/>
    <dgm:cxn modelId="{2D718FEC-2237-41E3-AC9D-6A23C7EEDFEE}" type="presParOf" srcId="{65178B99-B2DA-41D2-8BBF-2A220AF09B02}" destId="{08C76798-9609-4C3A-B870-CD2D242A830B}" srcOrd="1" destOrd="0" presId="urn:microsoft.com/office/officeart/2008/layout/AlternatingHexagons"/>
    <dgm:cxn modelId="{A600959B-D500-417A-84AC-39C24BB9F96C}" type="presParOf" srcId="{65178B99-B2DA-41D2-8BBF-2A220AF09B02}" destId="{8D097E04-4FC4-4F51-9ED6-90985429D95B}" srcOrd="2" destOrd="0" presId="urn:microsoft.com/office/officeart/2008/layout/AlternatingHexagons"/>
    <dgm:cxn modelId="{5953FBC8-E3AC-45B9-8D9D-3355FE9DDC26}" type="presParOf" srcId="{8D097E04-4FC4-4F51-9ED6-90985429D95B}" destId="{46517B16-B7CD-4686-87DF-D2B7A5635945}" srcOrd="0" destOrd="0" presId="urn:microsoft.com/office/officeart/2008/layout/AlternatingHexagons"/>
    <dgm:cxn modelId="{1CC26A94-DC06-483E-B429-F94830948E6C}" type="presParOf" srcId="{8D097E04-4FC4-4F51-9ED6-90985429D95B}" destId="{B7918846-6A23-4C63-96A8-54D6A8AFC534}" srcOrd="1" destOrd="0" presId="urn:microsoft.com/office/officeart/2008/layout/AlternatingHexagons"/>
    <dgm:cxn modelId="{42675867-6318-4036-A26B-3AB1C1D9F9A4}" type="presParOf" srcId="{8D097E04-4FC4-4F51-9ED6-90985429D95B}" destId="{3869323F-4182-4CC1-8C30-5D1652657FF7}" srcOrd="2" destOrd="0" presId="urn:microsoft.com/office/officeart/2008/layout/AlternatingHexagons"/>
    <dgm:cxn modelId="{04B08FA1-E458-4EA0-A919-006F9CA4B317}" type="presParOf" srcId="{8D097E04-4FC4-4F51-9ED6-90985429D95B}" destId="{6FC88A85-F36B-493D-9663-F6C35A078898}" srcOrd="3" destOrd="0" presId="urn:microsoft.com/office/officeart/2008/layout/AlternatingHexagons"/>
    <dgm:cxn modelId="{DC76EEC1-0DBB-4669-BED4-E3E9B6341BD5}" type="presParOf" srcId="{8D097E04-4FC4-4F51-9ED6-90985429D95B}" destId="{755CF925-D76D-4F9D-96CD-45D2F8CE8F1F}" srcOrd="4" destOrd="0" presId="urn:microsoft.com/office/officeart/2008/layout/AlternatingHexagons"/>
    <dgm:cxn modelId="{BAB6C178-3056-4C49-B602-02F7E26F9FFC}" type="presParOf" srcId="{65178B99-B2DA-41D2-8BBF-2A220AF09B02}" destId="{49E449AB-5AC6-4849-88EB-30F3DE3CDFE9}" srcOrd="3" destOrd="0" presId="urn:microsoft.com/office/officeart/2008/layout/AlternatingHexagons"/>
    <dgm:cxn modelId="{140FCB0A-0B78-4C2A-AA19-7EA5217D112C}" type="presParOf" srcId="{65178B99-B2DA-41D2-8BBF-2A220AF09B02}" destId="{66E18F24-0136-4150-AE82-F24DCF62E98D}" srcOrd="4" destOrd="0" presId="urn:microsoft.com/office/officeart/2008/layout/AlternatingHexagons"/>
    <dgm:cxn modelId="{19A7D62B-638E-4959-B50C-F7C7B574DB99}" type="presParOf" srcId="{66E18F24-0136-4150-AE82-F24DCF62E98D}" destId="{56776F51-BC08-43B2-BF53-16234398E190}" srcOrd="0" destOrd="0" presId="urn:microsoft.com/office/officeart/2008/layout/AlternatingHexagons"/>
    <dgm:cxn modelId="{33B873EC-A64E-47AC-9326-6E5C9986C902}" type="presParOf" srcId="{66E18F24-0136-4150-AE82-F24DCF62E98D}" destId="{FC0EE5D8-395C-4A00-A499-0BB2AB8A65EE}" srcOrd="1" destOrd="0" presId="urn:microsoft.com/office/officeart/2008/layout/AlternatingHexagons"/>
    <dgm:cxn modelId="{3FD3ED31-4625-4F0B-842A-A0EC8495D5D6}" type="presParOf" srcId="{66E18F24-0136-4150-AE82-F24DCF62E98D}" destId="{9D9A9DA3-1CA0-4EDF-9214-7A8B68AC320B}" srcOrd="2" destOrd="0" presId="urn:microsoft.com/office/officeart/2008/layout/AlternatingHexagons"/>
    <dgm:cxn modelId="{86985BE8-ACF6-4E3F-84BB-8DBF0382E0FA}" type="presParOf" srcId="{66E18F24-0136-4150-AE82-F24DCF62E98D}" destId="{D61C4B03-1536-4875-B1F3-BDDF8DE3FE5F}" srcOrd="3" destOrd="0" presId="urn:microsoft.com/office/officeart/2008/layout/AlternatingHexagons"/>
    <dgm:cxn modelId="{149D650A-03F0-4F47-A263-A4C38CA4D088}" type="presParOf" srcId="{66E18F24-0136-4150-AE82-F24DCF62E98D}" destId="{CBAC3247-691F-40EA-8C4C-C04ADCF5E39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AC8F85-F7F7-4C1F-AEBA-E9FF875FE722}" type="doc">
      <dgm:prSet loTypeId="urn:microsoft.com/office/officeart/2008/layout/AlternatingHexagons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pPr rtl="1"/>
          <a:endParaRPr lang="fa-IR"/>
        </a:p>
      </dgm:t>
    </dgm:pt>
    <dgm:pt modelId="{3BEF8C7D-ED67-461D-B513-69448FD67CEF}">
      <dgm:prSet phldrT="[Text]"/>
      <dgm:spPr>
        <a:effectLst>
          <a:glow rad="127000">
            <a:schemeClr val="accent1"/>
          </a:glow>
        </a:effectLst>
      </dgm:spPr>
      <dgm:t>
        <a:bodyPr/>
        <a:lstStyle/>
        <a:p>
          <a:pPr rtl="1"/>
          <a:r>
            <a:rPr lang="fa-IR" dirty="0">
              <a:solidFill>
                <a:schemeClr val="bg1">
                  <a:lumMod val="50000"/>
                </a:schemeClr>
              </a:solidFill>
            </a:rPr>
            <a:t>بردگي انسان</a:t>
          </a:r>
        </a:p>
      </dgm:t>
    </dgm:pt>
    <dgm:pt modelId="{61F69569-94B6-4F51-A6EE-193F175E6C05}" type="parTrans" cxnId="{E58446FB-3E5C-49C9-8647-D8765FAC947D}">
      <dgm:prSet/>
      <dgm:spPr/>
      <dgm:t>
        <a:bodyPr/>
        <a:lstStyle/>
        <a:p>
          <a:pPr rtl="1"/>
          <a:endParaRPr lang="fa-IR"/>
        </a:p>
      </dgm:t>
    </dgm:pt>
    <dgm:pt modelId="{A9C496B3-2568-4327-9F74-1859240B74F3}" type="sibTrans" cxnId="{E58446FB-3E5C-49C9-8647-D8765FAC947D}">
      <dgm:prSet/>
      <dgm:spPr/>
      <dgm:t>
        <a:bodyPr/>
        <a:lstStyle/>
        <a:p>
          <a:pPr rtl="1"/>
          <a:endParaRPr lang="fa-IR">
            <a:solidFill>
              <a:schemeClr val="bg1">
                <a:lumMod val="50000"/>
              </a:schemeClr>
            </a:solidFill>
          </a:endParaRPr>
        </a:p>
      </dgm:t>
    </dgm:pt>
    <dgm:pt modelId="{D7E4237A-0B49-4C3B-A9A8-BA985D31C88B}">
      <dgm:prSet phldrT="[Text]"/>
      <dgm:spPr>
        <a:effectLst>
          <a:glow rad="127000">
            <a:schemeClr val="accent1"/>
          </a:glow>
        </a:effectLst>
      </dgm:spPr>
      <dgm:t>
        <a:bodyPr/>
        <a:lstStyle/>
        <a:p>
          <a:pPr rtl="1"/>
          <a:r>
            <a:rPr lang="fa-IR" dirty="0">
              <a:solidFill>
                <a:schemeClr val="bg1">
                  <a:lumMod val="50000"/>
                </a:schemeClr>
              </a:solidFill>
            </a:rPr>
            <a:t>حذف انسان</a:t>
          </a:r>
        </a:p>
      </dgm:t>
    </dgm:pt>
    <dgm:pt modelId="{10D3CCCF-F38B-45EA-BD2F-C775BCFC4DD6}" type="parTrans" cxnId="{6963EF94-A2AD-470F-A2C7-92F057147AE5}">
      <dgm:prSet/>
      <dgm:spPr/>
      <dgm:t>
        <a:bodyPr/>
        <a:lstStyle/>
        <a:p>
          <a:pPr rtl="1"/>
          <a:endParaRPr lang="fa-IR"/>
        </a:p>
      </dgm:t>
    </dgm:pt>
    <dgm:pt modelId="{472A8AAE-CA83-4F1A-9347-E05622589718}" type="sibTrans" cxnId="{6963EF94-A2AD-470F-A2C7-92F057147AE5}">
      <dgm:prSet/>
      <dgm:spPr/>
      <dgm:t>
        <a:bodyPr/>
        <a:lstStyle/>
        <a:p>
          <a:pPr rtl="1"/>
          <a:endParaRPr lang="fa-IR">
            <a:solidFill>
              <a:schemeClr val="bg1">
                <a:lumMod val="50000"/>
              </a:schemeClr>
            </a:solidFill>
          </a:endParaRPr>
        </a:p>
      </dgm:t>
    </dgm:pt>
    <dgm:pt modelId="{83827524-F8A5-4DAF-937E-840079FB0D35}">
      <dgm:prSet phldrT="[Text]"/>
      <dgm:spPr>
        <a:effectLst>
          <a:glow rad="1143000">
            <a:schemeClr val="bg1"/>
          </a:glow>
        </a:effectLst>
        <a:scene3d>
          <a:camera prst="orthographicFront"/>
          <a:lightRig rig="flat" dir="t"/>
        </a:scene3d>
        <a:sp3d extrusionH="38100" contourW="38100" prstMaterial="plastic">
          <a:bevelT w="152400" h="152400"/>
          <a:bevelB w="88900" h="31750" prst="angle"/>
          <a:extrusionClr>
            <a:schemeClr val="accent2"/>
          </a:extrusionClr>
          <a:contourClr>
            <a:schemeClr val="accent6">
              <a:lumMod val="75000"/>
            </a:schemeClr>
          </a:contourClr>
        </a:sp3d>
      </dgm:spPr>
      <dgm:t>
        <a:bodyPr/>
        <a:lstStyle/>
        <a:p>
          <a:pPr rtl="1"/>
          <a:r>
            <a:rPr lang="fa-IR" dirty="0"/>
            <a:t>انزواي انسان</a:t>
          </a:r>
        </a:p>
      </dgm:t>
    </dgm:pt>
    <dgm:pt modelId="{2020FC4B-D68C-439B-A293-F757F3B26180}" type="parTrans" cxnId="{E6893510-B103-4E0B-8914-C9A3A5A712AB}">
      <dgm:prSet/>
      <dgm:spPr/>
      <dgm:t>
        <a:bodyPr/>
        <a:lstStyle/>
        <a:p>
          <a:pPr rtl="1"/>
          <a:endParaRPr lang="fa-IR"/>
        </a:p>
      </dgm:t>
    </dgm:pt>
    <dgm:pt modelId="{65F7432A-2231-495C-AA56-BD37C894AE00}" type="sibTrans" cxnId="{E6893510-B103-4E0B-8914-C9A3A5A712AB}">
      <dgm:prSet/>
      <dgm:spPr/>
      <dgm:t>
        <a:bodyPr/>
        <a:lstStyle/>
        <a:p>
          <a:pPr rtl="1"/>
          <a:endParaRPr lang="fa-IR">
            <a:solidFill>
              <a:schemeClr val="bg1">
                <a:lumMod val="50000"/>
              </a:schemeClr>
            </a:solidFill>
          </a:endParaRPr>
        </a:p>
      </dgm:t>
    </dgm:pt>
    <dgm:pt modelId="{65178B99-B2DA-41D2-8BBF-2A220AF09B02}" type="pres">
      <dgm:prSet presAssocID="{E0AC8F85-F7F7-4C1F-AEBA-E9FF875FE722}" presName="Name0" presStyleCnt="0">
        <dgm:presLayoutVars>
          <dgm:chMax/>
          <dgm:chPref/>
          <dgm:dir/>
          <dgm:animLvl val="lvl"/>
        </dgm:presLayoutVars>
      </dgm:prSet>
      <dgm:spPr/>
    </dgm:pt>
    <dgm:pt modelId="{87A99C58-87FD-4340-AC70-CFF141C30707}" type="pres">
      <dgm:prSet presAssocID="{3BEF8C7D-ED67-461D-B513-69448FD67CEF}" presName="composite" presStyleCnt="0"/>
      <dgm:spPr/>
    </dgm:pt>
    <dgm:pt modelId="{548EDEA3-47FD-485F-AAA4-AC385F49EFBD}" type="pres">
      <dgm:prSet presAssocID="{3BEF8C7D-ED67-461D-B513-69448FD67CEF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DDE851F8-667E-49F9-95F7-17124E103B90}" type="pres">
      <dgm:prSet presAssocID="{3BEF8C7D-ED67-461D-B513-69448FD67CEF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1E3F6F4E-130D-4A5C-A723-6D74F79C2440}" type="pres">
      <dgm:prSet presAssocID="{3BEF8C7D-ED67-461D-B513-69448FD67CEF}" presName="BalanceSpacing" presStyleCnt="0"/>
      <dgm:spPr/>
    </dgm:pt>
    <dgm:pt modelId="{6E1F62B8-D7A3-40A3-9504-CD74C04E10BC}" type="pres">
      <dgm:prSet presAssocID="{3BEF8C7D-ED67-461D-B513-69448FD67CEF}" presName="BalanceSpacing1" presStyleCnt="0"/>
      <dgm:spPr/>
    </dgm:pt>
    <dgm:pt modelId="{4895FC63-89E3-4003-B1B7-8FC2435192CF}" type="pres">
      <dgm:prSet presAssocID="{A9C496B3-2568-4327-9F74-1859240B74F3}" presName="Accent1Text" presStyleLbl="node1" presStyleIdx="1" presStyleCnt="6"/>
      <dgm:spPr/>
    </dgm:pt>
    <dgm:pt modelId="{08C76798-9609-4C3A-B870-CD2D242A830B}" type="pres">
      <dgm:prSet presAssocID="{A9C496B3-2568-4327-9F74-1859240B74F3}" presName="spaceBetweenRectangles" presStyleCnt="0"/>
      <dgm:spPr/>
    </dgm:pt>
    <dgm:pt modelId="{8D097E04-4FC4-4F51-9ED6-90985429D95B}" type="pres">
      <dgm:prSet presAssocID="{D7E4237A-0B49-4C3B-A9A8-BA985D31C88B}" presName="composite" presStyleCnt="0"/>
      <dgm:spPr/>
    </dgm:pt>
    <dgm:pt modelId="{46517B16-B7CD-4686-87DF-D2B7A5635945}" type="pres">
      <dgm:prSet presAssocID="{D7E4237A-0B49-4C3B-A9A8-BA985D31C88B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B7918846-6A23-4C63-96A8-54D6A8AFC534}" type="pres">
      <dgm:prSet presAssocID="{D7E4237A-0B49-4C3B-A9A8-BA985D31C88B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3869323F-4182-4CC1-8C30-5D1652657FF7}" type="pres">
      <dgm:prSet presAssocID="{D7E4237A-0B49-4C3B-A9A8-BA985D31C88B}" presName="BalanceSpacing" presStyleCnt="0"/>
      <dgm:spPr/>
    </dgm:pt>
    <dgm:pt modelId="{6FC88A85-F36B-493D-9663-F6C35A078898}" type="pres">
      <dgm:prSet presAssocID="{D7E4237A-0B49-4C3B-A9A8-BA985D31C88B}" presName="BalanceSpacing1" presStyleCnt="0"/>
      <dgm:spPr/>
    </dgm:pt>
    <dgm:pt modelId="{755CF925-D76D-4F9D-96CD-45D2F8CE8F1F}" type="pres">
      <dgm:prSet presAssocID="{472A8AAE-CA83-4F1A-9347-E05622589718}" presName="Accent1Text" presStyleLbl="node1" presStyleIdx="3" presStyleCnt="6"/>
      <dgm:spPr/>
    </dgm:pt>
    <dgm:pt modelId="{49E449AB-5AC6-4849-88EB-30F3DE3CDFE9}" type="pres">
      <dgm:prSet presAssocID="{472A8AAE-CA83-4F1A-9347-E05622589718}" presName="spaceBetweenRectangles" presStyleCnt="0"/>
      <dgm:spPr/>
    </dgm:pt>
    <dgm:pt modelId="{66E18F24-0136-4150-AE82-F24DCF62E98D}" type="pres">
      <dgm:prSet presAssocID="{83827524-F8A5-4DAF-937E-840079FB0D35}" presName="composite" presStyleCnt="0"/>
      <dgm:spPr/>
    </dgm:pt>
    <dgm:pt modelId="{56776F51-BC08-43B2-BF53-16234398E190}" type="pres">
      <dgm:prSet presAssocID="{83827524-F8A5-4DAF-937E-840079FB0D35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FC0EE5D8-395C-4A00-A499-0BB2AB8A65EE}" type="pres">
      <dgm:prSet presAssocID="{83827524-F8A5-4DAF-937E-840079FB0D35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9D9A9DA3-1CA0-4EDF-9214-7A8B68AC320B}" type="pres">
      <dgm:prSet presAssocID="{83827524-F8A5-4DAF-937E-840079FB0D35}" presName="BalanceSpacing" presStyleCnt="0"/>
      <dgm:spPr/>
    </dgm:pt>
    <dgm:pt modelId="{D61C4B03-1536-4875-B1F3-BDDF8DE3FE5F}" type="pres">
      <dgm:prSet presAssocID="{83827524-F8A5-4DAF-937E-840079FB0D35}" presName="BalanceSpacing1" presStyleCnt="0"/>
      <dgm:spPr/>
    </dgm:pt>
    <dgm:pt modelId="{CBAC3247-691F-40EA-8C4C-C04ADCF5E398}" type="pres">
      <dgm:prSet presAssocID="{65F7432A-2231-495C-AA56-BD37C894AE00}" presName="Accent1Text" presStyleLbl="node1" presStyleIdx="5" presStyleCnt="6"/>
      <dgm:spPr/>
    </dgm:pt>
  </dgm:ptLst>
  <dgm:cxnLst>
    <dgm:cxn modelId="{4BE08904-6C55-4723-AB8A-57FC47392644}" type="presOf" srcId="{65F7432A-2231-495C-AA56-BD37C894AE00}" destId="{CBAC3247-691F-40EA-8C4C-C04ADCF5E398}" srcOrd="0" destOrd="0" presId="urn:microsoft.com/office/officeart/2008/layout/AlternatingHexagons"/>
    <dgm:cxn modelId="{E6893510-B103-4E0B-8914-C9A3A5A712AB}" srcId="{E0AC8F85-F7F7-4C1F-AEBA-E9FF875FE722}" destId="{83827524-F8A5-4DAF-937E-840079FB0D35}" srcOrd="2" destOrd="0" parTransId="{2020FC4B-D68C-439B-A293-F757F3B26180}" sibTransId="{65F7432A-2231-495C-AA56-BD37C894AE00}"/>
    <dgm:cxn modelId="{516FE339-E806-426E-B088-16FC6270A62F}" type="presOf" srcId="{E0AC8F85-F7F7-4C1F-AEBA-E9FF875FE722}" destId="{65178B99-B2DA-41D2-8BBF-2A220AF09B02}" srcOrd="0" destOrd="0" presId="urn:microsoft.com/office/officeart/2008/layout/AlternatingHexagons"/>
    <dgm:cxn modelId="{A9828E62-2BAD-46A5-A847-0ACD30A52664}" type="presOf" srcId="{A9C496B3-2568-4327-9F74-1859240B74F3}" destId="{4895FC63-89E3-4003-B1B7-8FC2435192CF}" srcOrd="0" destOrd="0" presId="urn:microsoft.com/office/officeart/2008/layout/AlternatingHexagons"/>
    <dgm:cxn modelId="{B70BB670-1121-4833-BB70-04684335CA98}" type="presOf" srcId="{83827524-F8A5-4DAF-937E-840079FB0D35}" destId="{56776F51-BC08-43B2-BF53-16234398E190}" srcOrd="0" destOrd="0" presId="urn:microsoft.com/office/officeart/2008/layout/AlternatingHexagons"/>
    <dgm:cxn modelId="{3A03D27B-7FBB-4740-BB4E-FB3B1714BC14}" type="presOf" srcId="{D7E4237A-0B49-4C3B-A9A8-BA985D31C88B}" destId="{46517B16-B7CD-4686-87DF-D2B7A5635945}" srcOrd="0" destOrd="0" presId="urn:microsoft.com/office/officeart/2008/layout/AlternatingHexagons"/>
    <dgm:cxn modelId="{6963EF94-A2AD-470F-A2C7-92F057147AE5}" srcId="{E0AC8F85-F7F7-4C1F-AEBA-E9FF875FE722}" destId="{D7E4237A-0B49-4C3B-A9A8-BA985D31C88B}" srcOrd="1" destOrd="0" parTransId="{10D3CCCF-F38B-45EA-BD2F-C775BCFC4DD6}" sibTransId="{472A8AAE-CA83-4F1A-9347-E05622589718}"/>
    <dgm:cxn modelId="{91742EBB-678C-4583-ABDB-26602242EBAD}" type="presOf" srcId="{3BEF8C7D-ED67-461D-B513-69448FD67CEF}" destId="{548EDEA3-47FD-485F-AAA4-AC385F49EFBD}" srcOrd="0" destOrd="0" presId="urn:microsoft.com/office/officeart/2008/layout/AlternatingHexagons"/>
    <dgm:cxn modelId="{75AAE9EF-4A8F-48C5-A03E-722D4A24EC1A}" type="presOf" srcId="{472A8AAE-CA83-4F1A-9347-E05622589718}" destId="{755CF925-D76D-4F9D-96CD-45D2F8CE8F1F}" srcOrd="0" destOrd="0" presId="urn:microsoft.com/office/officeart/2008/layout/AlternatingHexagons"/>
    <dgm:cxn modelId="{E58446FB-3E5C-49C9-8647-D8765FAC947D}" srcId="{E0AC8F85-F7F7-4C1F-AEBA-E9FF875FE722}" destId="{3BEF8C7D-ED67-461D-B513-69448FD67CEF}" srcOrd="0" destOrd="0" parTransId="{61F69569-94B6-4F51-A6EE-193F175E6C05}" sibTransId="{A9C496B3-2568-4327-9F74-1859240B74F3}"/>
    <dgm:cxn modelId="{96593A08-A1E6-4027-8319-B3DB8E062C69}" type="presParOf" srcId="{65178B99-B2DA-41D2-8BBF-2A220AF09B02}" destId="{87A99C58-87FD-4340-AC70-CFF141C30707}" srcOrd="0" destOrd="0" presId="urn:microsoft.com/office/officeart/2008/layout/AlternatingHexagons"/>
    <dgm:cxn modelId="{08E40EAB-AA88-4BE5-A039-29A941EE1DC7}" type="presParOf" srcId="{87A99C58-87FD-4340-AC70-CFF141C30707}" destId="{548EDEA3-47FD-485F-AAA4-AC385F49EFBD}" srcOrd="0" destOrd="0" presId="urn:microsoft.com/office/officeart/2008/layout/AlternatingHexagons"/>
    <dgm:cxn modelId="{154A5CA1-B072-4BA1-A8A1-FB937F2ECDB9}" type="presParOf" srcId="{87A99C58-87FD-4340-AC70-CFF141C30707}" destId="{DDE851F8-667E-49F9-95F7-17124E103B90}" srcOrd="1" destOrd="0" presId="urn:microsoft.com/office/officeart/2008/layout/AlternatingHexagons"/>
    <dgm:cxn modelId="{A5E6D716-407A-43ED-BB34-3C189632C9D9}" type="presParOf" srcId="{87A99C58-87FD-4340-AC70-CFF141C30707}" destId="{1E3F6F4E-130D-4A5C-A723-6D74F79C2440}" srcOrd="2" destOrd="0" presId="urn:microsoft.com/office/officeart/2008/layout/AlternatingHexagons"/>
    <dgm:cxn modelId="{298B914E-DE94-42E8-8188-0EF761C8159C}" type="presParOf" srcId="{87A99C58-87FD-4340-AC70-CFF141C30707}" destId="{6E1F62B8-D7A3-40A3-9504-CD74C04E10BC}" srcOrd="3" destOrd="0" presId="urn:microsoft.com/office/officeart/2008/layout/AlternatingHexagons"/>
    <dgm:cxn modelId="{848BCAD9-665B-44B5-93DD-80F00D0890E8}" type="presParOf" srcId="{87A99C58-87FD-4340-AC70-CFF141C30707}" destId="{4895FC63-89E3-4003-B1B7-8FC2435192CF}" srcOrd="4" destOrd="0" presId="urn:microsoft.com/office/officeart/2008/layout/AlternatingHexagons"/>
    <dgm:cxn modelId="{2D718FEC-2237-41E3-AC9D-6A23C7EEDFEE}" type="presParOf" srcId="{65178B99-B2DA-41D2-8BBF-2A220AF09B02}" destId="{08C76798-9609-4C3A-B870-CD2D242A830B}" srcOrd="1" destOrd="0" presId="urn:microsoft.com/office/officeart/2008/layout/AlternatingHexagons"/>
    <dgm:cxn modelId="{A600959B-D500-417A-84AC-39C24BB9F96C}" type="presParOf" srcId="{65178B99-B2DA-41D2-8BBF-2A220AF09B02}" destId="{8D097E04-4FC4-4F51-9ED6-90985429D95B}" srcOrd="2" destOrd="0" presId="urn:microsoft.com/office/officeart/2008/layout/AlternatingHexagons"/>
    <dgm:cxn modelId="{5953FBC8-E3AC-45B9-8D9D-3355FE9DDC26}" type="presParOf" srcId="{8D097E04-4FC4-4F51-9ED6-90985429D95B}" destId="{46517B16-B7CD-4686-87DF-D2B7A5635945}" srcOrd="0" destOrd="0" presId="urn:microsoft.com/office/officeart/2008/layout/AlternatingHexagons"/>
    <dgm:cxn modelId="{1CC26A94-DC06-483E-B429-F94830948E6C}" type="presParOf" srcId="{8D097E04-4FC4-4F51-9ED6-90985429D95B}" destId="{B7918846-6A23-4C63-96A8-54D6A8AFC534}" srcOrd="1" destOrd="0" presId="urn:microsoft.com/office/officeart/2008/layout/AlternatingHexagons"/>
    <dgm:cxn modelId="{42675867-6318-4036-A26B-3AB1C1D9F9A4}" type="presParOf" srcId="{8D097E04-4FC4-4F51-9ED6-90985429D95B}" destId="{3869323F-4182-4CC1-8C30-5D1652657FF7}" srcOrd="2" destOrd="0" presId="urn:microsoft.com/office/officeart/2008/layout/AlternatingHexagons"/>
    <dgm:cxn modelId="{04B08FA1-E458-4EA0-A919-006F9CA4B317}" type="presParOf" srcId="{8D097E04-4FC4-4F51-9ED6-90985429D95B}" destId="{6FC88A85-F36B-493D-9663-F6C35A078898}" srcOrd="3" destOrd="0" presId="urn:microsoft.com/office/officeart/2008/layout/AlternatingHexagons"/>
    <dgm:cxn modelId="{DC76EEC1-0DBB-4669-BED4-E3E9B6341BD5}" type="presParOf" srcId="{8D097E04-4FC4-4F51-9ED6-90985429D95B}" destId="{755CF925-D76D-4F9D-96CD-45D2F8CE8F1F}" srcOrd="4" destOrd="0" presId="urn:microsoft.com/office/officeart/2008/layout/AlternatingHexagons"/>
    <dgm:cxn modelId="{BAB6C178-3056-4C49-B602-02F7E26F9FFC}" type="presParOf" srcId="{65178B99-B2DA-41D2-8BBF-2A220AF09B02}" destId="{49E449AB-5AC6-4849-88EB-30F3DE3CDFE9}" srcOrd="3" destOrd="0" presId="urn:microsoft.com/office/officeart/2008/layout/AlternatingHexagons"/>
    <dgm:cxn modelId="{140FCB0A-0B78-4C2A-AA19-7EA5217D112C}" type="presParOf" srcId="{65178B99-B2DA-41D2-8BBF-2A220AF09B02}" destId="{66E18F24-0136-4150-AE82-F24DCF62E98D}" srcOrd="4" destOrd="0" presId="urn:microsoft.com/office/officeart/2008/layout/AlternatingHexagons"/>
    <dgm:cxn modelId="{19A7D62B-638E-4959-B50C-F7C7B574DB99}" type="presParOf" srcId="{66E18F24-0136-4150-AE82-F24DCF62E98D}" destId="{56776F51-BC08-43B2-BF53-16234398E190}" srcOrd="0" destOrd="0" presId="urn:microsoft.com/office/officeart/2008/layout/AlternatingHexagons"/>
    <dgm:cxn modelId="{33B873EC-A64E-47AC-9326-6E5C9986C902}" type="presParOf" srcId="{66E18F24-0136-4150-AE82-F24DCF62E98D}" destId="{FC0EE5D8-395C-4A00-A499-0BB2AB8A65EE}" srcOrd="1" destOrd="0" presId="urn:microsoft.com/office/officeart/2008/layout/AlternatingHexagons"/>
    <dgm:cxn modelId="{3FD3ED31-4625-4F0B-842A-A0EC8495D5D6}" type="presParOf" srcId="{66E18F24-0136-4150-AE82-F24DCF62E98D}" destId="{9D9A9DA3-1CA0-4EDF-9214-7A8B68AC320B}" srcOrd="2" destOrd="0" presId="urn:microsoft.com/office/officeart/2008/layout/AlternatingHexagons"/>
    <dgm:cxn modelId="{86985BE8-ACF6-4E3F-84BB-8DBF0382E0FA}" type="presParOf" srcId="{66E18F24-0136-4150-AE82-F24DCF62E98D}" destId="{D61C4B03-1536-4875-B1F3-BDDF8DE3FE5F}" srcOrd="3" destOrd="0" presId="urn:microsoft.com/office/officeart/2008/layout/AlternatingHexagons"/>
    <dgm:cxn modelId="{149D650A-03F0-4F47-A263-A4C38CA4D088}" type="presParOf" srcId="{66E18F24-0136-4150-AE82-F24DCF62E98D}" destId="{CBAC3247-691F-40EA-8C4C-C04ADCF5E39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8EDEA3-47FD-485F-AAA4-AC385F49EFBD}">
      <dsp:nvSpPr>
        <dsp:cNvPr id="0" name=""/>
        <dsp:cNvSpPr/>
      </dsp:nvSpPr>
      <dsp:spPr>
        <a:xfrm rot="5400000">
          <a:off x="3508688" y="738960"/>
          <a:ext cx="2304405" cy="200483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glow rad="127000">
            <a:schemeClr val="accent1"/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600" kern="1200" dirty="0"/>
            <a:t>بردگي انسان</a:t>
          </a:r>
        </a:p>
      </dsp:txBody>
      <dsp:txXfrm rot="-5400000">
        <a:off x="3970894" y="948277"/>
        <a:ext cx="1379993" cy="1586199"/>
      </dsp:txXfrm>
    </dsp:sp>
    <dsp:sp modelId="{DDE851F8-667E-49F9-95F7-17124E103B90}">
      <dsp:nvSpPr>
        <dsp:cNvPr id="0" name=""/>
        <dsp:cNvSpPr/>
      </dsp:nvSpPr>
      <dsp:spPr>
        <a:xfrm>
          <a:off x="5724144" y="1050055"/>
          <a:ext cx="2571716" cy="1382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95FC63-89E3-4003-B1B7-8FC2435192CF}">
      <dsp:nvSpPr>
        <dsp:cNvPr id="0" name=""/>
        <dsp:cNvSpPr/>
      </dsp:nvSpPr>
      <dsp:spPr>
        <a:xfrm rot="5400000">
          <a:off x="1343468" y="738960"/>
          <a:ext cx="2304405" cy="200483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2235664"/>
            <a:satOff val="-1927"/>
            <a:lumOff val="2549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3600" kern="1200"/>
        </a:p>
      </dsp:txBody>
      <dsp:txXfrm rot="-5400000">
        <a:off x="1805674" y="948277"/>
        <a:ext cx="1379993" cy="1586199"/>
      </dsp:txXfrm>
    </dsp:sp>
    <dsp:sp modelId="{46517B16-B7CD-4686-87DF-D2B7A5635945}">
      <dsp:nvSpPr>
        <dsp:cNvPr id="0" name=""/>
        <dsp:cNvSpPr/>
      </dsp:nvSpPr>
      <dsp:spPr>
        <a:xfrm rot="5400000">
          <a:off x="2421930" y="2694940"/>
          <a:ext cx="2304405" cy="200483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4471328"/>
            <a:satOff val="-3854"/>
            <a:lumOff val="5098"/>
            <a:alphaOff val="0"/>
          </a:schemeClr>
        </a:solidFill>
        <a:ln>
          <a:noFill/>
        </a:ln>
        <a:effectLst>
          <a:glow rad="127000">
            <a:schemeClr val="accent1"/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600" kern="1200" dirty="0"/>
            <a:t>حذف انسان</a:t>
          </a:r>
        </a:p>
      </dsp:txBody>
      <dsp:txXfrm rot="-5400000">
        <a:off x="2884136" y="2904257"/>
        <a:ext cx="1379993" cy="1586199"/>
      </dsp:txXfrm>
    </dsp:sp>
    <dsp:sp modelId="{B7918846-6A23-4C63-96A8-54D6A8AFC534}">
      <dsp:nvSpPr>
        <dsp:cNvPr id="0" name=""/>
        <dsp:cNvSpPr/>
      </dsp:nvSpPr>
      <dsp:spPr>
        <a:xfrm>
          <a:off x="0" y="3006035"/>
          <a:ext cx="2488758" cy="1382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5CF925-D76D-4F9D-96CD-45D2F8CE8F1F}">
      <dsp:nvSpPr>
        <dsp:cNvPr id="0" name=""/>
        <dsp:cNvSpPr/>
      </dsp:nvSpPr>
      <dsp:spPr>
        <a:xfrm rot="5400000">
          <a:off x="4587150" y="2694940"/>
          <a:ext cx="2304405" cy="200483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6706992"/>
            <a:satOff val="-5780"/>
            <a:lumOff val="7648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3600" kern="1200"/>
        </a:p>
      </dsp:txBody>
      <dsp:txXfrm rot="-5400000">
        <a:off x="5049356" y="2904257"/>
        <a:ext cx="1379993" cy="1586199"/>
      </dsp:txXfrm>
    </dsp:sp>
    <dsp:sp modelId="{56776F51-BC08-43B2-BF53-16234398E190}">
      <dsp:nvSpPr>
        <dsp:cNvPr id="0" name=""/>
        <dsp:cNvSpPr/>
      </dsp:nvSpPr>
      <dsp:spPr>
        <a:xfrm rot="5400000">
          <a:off x="3508688" y="4650920"/>
          <a:ext cx="2304405" cy="200483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8942655"/>
            <a:satOff val="-7707"/>
            <a:lumOff val="10197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extrusionH="38100" contourW="38100" prstMaterial="plastic">
          <a:bevelT w="152400" h="152400"/>
          <a:bevelB w="88900" h="31750" prst="angle"/>
          <a:extrusionClr>
            <a:schemeClr val="accent2"/>
          </a:extrusionClr>
          <a:contourClr>
            <a:schemeClr val="accent6">
              <a:lumMod val="7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600" kern="1200" dirty="0"/>
            <a:t>انزواي انسان</a:t>
          </a:r>
        </a:p>
      </dsp:txBody>
      <dsp:txXfrm rot="-5400000">
        <a:off x="3970894" y="4860237"/>
        <a:ext cx="1379993" cy="1586199"/>
      </dsp:txXfrm>
    </dsp:sp>
    <dsp:sp modelId="{FC0EE5D8-395C-4A00-A499-0BB2AB8A65EE}">
      <dsp:nvSpPr>
        <dsp:cNvPr id="0" name=""/>
        <dsp:cNvSpPr/>
      </dsp:nvSpPr>
      <dsp:spPr>
        <a:xfrm>
          <a:off x="5724144" y="4962014"/>
          <a:ext cx="2571716" cy="1382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AC3247-691F-40EA-8C4C-C04ADCF5E398}">
      <dsp:nvSpPr>
        <dsp:cNvPr id="0" name=""/>
        <dsp:cNvSpPr/>
      </dsp:nvSpPr>
      <dsp:spPr>
        <a:xfrm rot="5400000">
          <a:off x="1343468" y="4650920"/>
          <a:ext cx="2304405" cy="200483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11178319"/>
            <a:satOff val="-9634"/>
            <a:lumOff val="12746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3600" kern="1200"/>
        </a:p>
      </dsp:txBody>
      <dsp:txXfrm rot="-5400000">
        <a:off x="1805674" y="4860237"/>
        <a:ext cx="1379993" cy="15861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8EDEA3-47FD-485F-AAA4-AC385F49EFBD}">
      <dsp:nvSpPr>
        <dsp:cNvPr id="0" name=""/>
        <dsp:cNvSpPr/>
      </dsp:nvSpPr>
      <dsp:spPr>
        <a:xfrm rot="5400000">
          <a:off x="3508688" y="738960"/>
          <a:ext cx="2304405" cy="200483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glow rad="127000">
            <a:schemeClr val="accent1"/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600" kern="1200" dirty="0">
              <a:solidFill>
                <a:schemeClr val="bg1">
                  <a:lumMod val="50000"/>
                </a:schemeClr>
              </a:solidFill>
            </a:rPr>
            <a:t>بردگي انسان</a:t>
          </a:r>
        </a:p>
      </dsp:txBody>
      <dsp:txXfrm rot="-5400000">
        <a:off x="3970894" y="948277"/>
        <a:ext cx="1379993" cy="1586199"/>
      </dsp:txXfrm>
    </dsp:sp>
    <dsp:sp modelId="{DDE851F8-667E-49F9-95F7-17124E103B90}">
      <dsp:nvSpPr>
        <dsp:cNvPr id="0" name=""/>
        <dsp:cNvSpPr/>
      </dsp:nvSpPr>
      <dsp:spPr>
        <a:xfrm>
          <a:off x="5724144" y="1050055"/>
          <a:ext cx="2571716" cy="1382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95FC63-89E3-4003-B1B7-8FC2435192CF}">
      <dsp:nvSpPr>
        <dsp:cNvPr id="0" name=""/>
        <dsp:cNvSpPr/>
      </dsp:nvSpPr>
      <dsp:spPr>
        <a:xfrm rot="5400000">
          <a:off x="1343468" y="738960"/>
          <a:ext cx="2304405" cy="200483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2235664"/>
            <a:satOff val="-1927"/>
            <a:lumOff val="2549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3600" kern="1200">
            <a:solidFill>
              <a:schemeClr val="bg1">
                <a:lumMod val="50000"/>
              </a:schemeClr>
            </a:solidFill>
          </a:endParaRPr>
        </a:p>
      </dsp:txBody>
      <dsp:txXfrm rot="-5400000">
        <a:off x="1805674" y="948277"/>
        <a:ext cx="1379993" cy="1586199"/>
      </dsp:txXfrm>
    </dsp:sp>
    <dsp:sp modelId="{46517B16-B7CD-4686-87DF-D2B7A5635945}">
      <dsp:nvSpPr>
        <dsp:cNvPr id="0" name=""/>
        <dsp:cNvSpPr/>
      </dsp:nvSpPr>
      <dsp:spPr>
        <a:xfrm rot="5400000">
          <a:off x="2421930" y="2694940"/>
          <a:ext cx="2304405" cy="200483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4471328"/>
            <a:satOff val="-3854"/>
            <a:lumOff val="5098"/>
            <a:alphaOff val="0"/>
          </a:schemeClr>
        </a:solidFill>
        <a:ln>
          <a:noFill/>
        </a:ln>
        <a:effectLst>
          <a:glow rad="127000">
            <a:schemeClr val="accent1"/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600" kern="1200" dirty="0">
              <a:solidFill>
                <a:schemeClr val="bg1">
                  <a:lumMod val="50000"/>
                </a:schemeClr>
              </a:solidFill>
            </a:rPr>
            <a:t>حذف انسان</a:t>
          </a:r>
        </a:p>
      </dsp:txBody>
      <dsp:txXfrm rot="-5400000">
        <a:off x="2884136" y="2904257"/>
        <a:ext cx="1379993" cy="1586199"/>
      </dsp:txXfrm>
    </dsp:sp>
    <dsp:sp modelId="{B7918846-6A23-4C63-96A8-54D6A8AFC534}">
      <dsp:nvSpPr>
        <dsp:cNvPr id="0" name=""/>
        <dsp:cNvSpPr/>
      </dsp:nvSpPr>
      <dsp:spPr>
        <a:xfrm>
          <a:off x="0" y="3006035"/>
          <a:ext cx="2488758" cy="1382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5CF925-D76D-4F9D-96CD-45D2F8CE8F1F}">
      <dsp:nvSpPr>
        <dsp:cNvPr id="0" name=""/>
        <dsp:cNvSpPr/>
      </dsp:nvSpPr>
      <dsp:spPr>
        <a:xfrm rot="5400000">
          <a:off x="4587150" y="2694940"/>
          <a:ext cx="2304405" cy="200483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6706992"/>
            <a:satOff val="-5780"/>
            <a:lumOff val="7648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3600" kern="1200">
            <a:solidFill>
              <a:schemeClr val="bg1">
                <a:lumMod val="50000"/>
              </a:schemeClr>
            </a:solidFill>
          </a:endParaRPr>
        </a:p>
      </dsp:txBody>
      <dsp:txXfrm rot="-5400000">
        <a:off x="5049356" y="2904257"/>
        <a:ext cx="1379993" cy="1586199"/>
      </dsp:txXfrm>
    </dsp:sp>
    <dsp:sp modelId="{56776F51-BC08-43B2-BF53-16234398E190}">
      <dsp:nvSpPr>
        <dsp:cNvPr id="0" name=""/>
        <dsp:cNvSpPr/>
      </dsp:nvSpPr>
      <dsp:spPr>
        <a:xfrm rot="5400000">
          <a:off x="3508688" y="4650920"/>
          <a:ext cx="2304405" cy="200483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8942655"/>
            <a:satOff val="-7707"/>
            <a:lumOff val="10197"/>
            <a:alphaOff val="0"/>
          </a:schemeClr>
        </a:solidFill>
        <a:ln>
          <a:noFill/>
        </a:ln>
        <a:effectLst>
          <a:glow rad="1143000">
            <a:schemeClr val="bg1"/>
          </a:glow>
        </a:effectLst>
        <a:scene3d>
          <a:camera prst="orthographicFront"/>
          <a:lightRig rig="flat" dir="t"/>
        </a:scene3d>
        <a:sp3d extrusionH="38100" contourW="38100" prstMaterial="plastic">
          <a:bevelT w="152400" h="152400"/>
          <a:bevelB w="88900" h="31750" prst="angle"/>
          <a:extrusionClr>
            <a:schemeClr val="accent2"/>
          </a:extrusionClr>
          <a:contourClr>
            <a:schemeClr val="accent6">
              <a:lumMod val="7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600" kern="1200" dirty="0"/>
            <a:t>انزواي انسان</a:t>
          </a:r>
        </a:p>
      </dsp:txBody>
      <dsp:txXfrm rot="-5400000">
        <a:off x="3970894" y="4860237"/>
        <a:ext cx="1379993" cy="1586199"/>
      </dsp:txXfrm>
    </dsp:sp>
    <dsp:sp modelId="{FC0EE5D8-395C-4A00-A499-0BB2AB8A65EE}">
      <dsp:nvSpPr>
        <dsp:cNvPr id="0" name=""/>
        <dsp:cNvSpPr/>
      </dsp:nvSpPr>
      <dsp:spPr>
        <a:xfrm>
          <a:off x="5724144" y="4962014"/>
          <a:ext cx="2571716" cy="1382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AC3247-691F-40EA-8C4C-C04ADCF5E398}">
      <dsp:nvSpPr>
        <dsp:cNvPr id="0" name=""/>
        <dsp:cNvSpPr/>
      </dsp:nvSpPr>
      <dsp:spPr>
        <a:xfrm rot="5400000">
          <a:off x="1343468" y="4650920"/>
          <a:ext cx="2304405" cy="200483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11178319"/>
            <a:satOff val="-9634"/>
            <a:lumOff val="12746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3600" kern="1200">
            <a:solidFill>
              <a:schemeClr val="bg1">
                <a:lumMod val="50000"/>
              </a:schemeClr>
            </a:solidFill>
          </a:endParaRPr>
        </a:p>
      </dsp:txBody>
      <dsp:txXfrm rot="-5400000">
        <a:off x="1805674" y="4860237"/>
        <a:ext cx="1379993" cy="15861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D5339C-519D-4230-BF0C-1BF09A2FE2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82FE9-1227-454F-8FBE-5D49EEFEFD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3CD36-562E-4EEA-8B96-DB5FE3AB0DC1}" type="datetimeFigureOut">
              <a:rPr lang="en-US" smtClean="0"/>
              <a:t>1/25/2025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C515AC-387D-4DC2-8066-2F960E1511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55534-4B86-498E-A9D9-C98A3290DC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C5148-8ED6-434E-BA59-EF48324382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995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FA4AB-31E7-4D1C-A552-BCF9442B3075}" type="datetimeFigureOut">
              <a:rPr lang="en-US" smtClean="0"/>
              <a:t>1/25/2025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33291-C0D9-4415-AEC4-F67D377A5A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3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61507-A533-4F2E-B984-305D4E4F5CE4}" type="datetime1">
              <a:rPr lang="en-US" smtClean="0"/>
              <a:t>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4DDD7-3FE8-4583-81CB-632D5267A8B4}" type="datetime1">
              <a:rPr lang="en-US" smtClean="0"/>
              <a:t>1/25/2025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2273-1190-47FC-BA5A-981185797AF1}" type="datetime1">
              <a:rPr lang="en-US" smtClean="0"/>
              <a:t>1/25/2025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FBB71-6DE2-4937-8AEC-8B1AE0DB59CF}" type="datetime1">
              <a:rPr lang="en-US" smtClean="0"/>
              <a:t>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3ADD7-A3CC-46CA-B4EE-B20DC19C65C4}" type="datetime1">
              <a:rPr lang="en-US" smtClean="0"/>
              <a:t>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B7653-8290-49FD-9716-A2C1CB6DA8FD}" type="datetime1">
              <a:rPr lang="en-US" smtClean="0"/>
              <a:t>1/25/2025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2AA5-9729-4046-B4EA-C2E953FA8206}" type="datetime1">
              <a:rPr lang="en-US" smtClean="0"/>
              <a:t>1/25/2025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096B-8B9A-4F98-8A4A-7B031A299951}" type="datetime1">
              <a:rPr lang="en-US" smtClean="0"/>
              <a:t>1/25/2025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8B70-756A-47BE-81CE-FA952E7560EC}" type="datetime1">
              <a:rPr lang="en-US" smtClean="0"/>
              <a:t>1/25/2025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D19E4-4707-4D4C-84BE-F88B0E767A80}" type="datetime1">
              <a:rPr lang="en-US" smtClean="0"/>
              <a:t>1/25/2025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93A0-19E1-47AC-8700-509B6BECB2CF}" type="datetime1">
              <a:rPr lang="en-US" smtClean="0"/>
              <a:t>1/25/2025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CA45DD-0F6B-4F7F-AE06-73BBDCC76E66}" type="datetime1">
              <a:rPr lang="en-US" smtClean="0"/>
              <a:t>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r" defTabSz="914400" rtl="1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" y="862"/>
            <a:ext cx="12188932" cy="685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95752"/>
      </p:ext>
    </p:extLst>
  </p:cSld>
  <p:clrMapOvr>
    <a:masterClrMapping/>
  </p:clrMapOvr>
  <p:transition spd="med">
    <p:pull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2284765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هوش مصنوعی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30A1B-7591-42CF-A5EE-88E1BC04B9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8" t="365" r="2068" b="11310"/>
          <a:stretch/>
        </p:blipFill>
        <p:spPr>
          <a:xfrm>
            <a:off x="306667" y="1382993"/>
            <a:ext cx="11460924" cy="5243094"/>
          </a:xfrm>
          <a:prstGeom prst="roundRect">
            <a:avLst>
              <a:gd name="adj" fmla="val 581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37074738"/>
      </p:ext>
    </p:extLst>
  </p:cSld>
  <p:clrMapOvr>
    <a:masterClrMapping/>
  </p:clrMapOvr>
  <p:transition spd="med">
    <p:pull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2284765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هستان‌نگاری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30A1B-7591-42CF-A5EE-88E1BC04B9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4" t="12316" r="1958" b="16408"/>
          <a:stretch/>
        </p:blipFill>
        <p:spPr>
          <a:xfrm>
            <a:off x="309949" y="1648750"/>
            <a:ext cx="11537494" cy="4950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67951770"/>
      </p:ext>
    </p:extLst>
  </p:cSld>
  <p:clrMapOvr>
    <a:masterClrMapping/>
  </p:clrMapOvr>
  <p:transition spd="med">
    <p:pull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2284765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هستان‌نگاری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30A1B-7591-42CF-A5EE-88E1BC04B9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1" t="19412" r="3230" b="12197"/>
          <a:stretch/>
        </p:blipFill>
        <p:spPr>
          <a:xfrm>
            <a:off x="344557" y="1648750"/>
            <a:ext cx="11502886" cy="4950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43967165"/>
      </p:ext>
    </p:extLst>
  </p:cSld>
  <p:clrMapOvr>
    <a:masterClrMapping/>
  </p:clrMapOvr>
  <p:transition spd="med">
    <p:pull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B30A1B-7591-42CF-A5EE-88E1BC04B9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4" t="3979" r="271" b="43856"/>
          <a:stretch/>
        </p:blipFill>
        <p:spPr>
          <a:xfrm>
            <a:off x="384314" y="344558"/>
            <a:ext cx="11476382" cy="6255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18287917"/>
      </p:ext>
    </p:extLst>
  </p:cSld>
  <p:clrMapOvr>
    <a:masterClrMapping/>
  </p:clrMapOvr>
  <p:transition spd="med">
    <p:pull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4981018-4EA5-4FFA-832E-EEDA0573B864}"/>
              </a:ext>
            </a:extLst>
          </p:cNvPr>
          <p:cNvSpPr/>
          <p:nvPr/>
        </p:nvSpPr>
        <p:spPr>
          <a:xfrm>
            <a:off x="1805549" y="715616"/>
            <a:ext cx="980661" cy="980661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a-IR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محمد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7605AF-550C-4377-AC61-890A2B8327D1}"/>
              </a:ext>
            </a:extLst>
          </p:cNvPr>
          <p:cNvSpPr/>
          <p:nvPr/>
        </p:nvSpPr>
        <p:spPr>
          <a:xfrm>
            <a:off x="4146148" y="1547089"/>
            <a:ext cx="861391" cy="861391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a-IR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علي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9D33AB9-EEC2-4B31-B4E5-76544EEF2F6A}"/>
              </a:ext>
            </a:extLst>
          </p:cNvPr>
          <p:cNvSpPr/>
          <p:nvPr/>
        </p:nvSpPr>
        <p:spPr>
          <a:xfrm>
            <a:off x="1436417" y="2686877"/>
            <a:ext cx="1245704" cy="1245704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a-IR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كوهنوردي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1F816F4-A152-426D-AE9E-E39512BE5BB2}"/>
              </a:ext>
            </a:extLst>
          </p:cNvPr>
          <p:cNvSpPr/>
          <p:nvPr/>
        </p:nvSpPr>
        <p:spPr>
          <a:xfrm>
            <a:off x="3066924" y="4887060"/>
            <a:ext cx="997228" cy="99722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a-IR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سقوط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D76D3F1-CEF1-4E03-B8BE-FCFC2F2A679C}"/>
              </a:ext>
            </a:extLst>
          </p:cNvPr>
          <p:cNvSpPr/>
          <p:nvPr/>
        </p:nvSpPr>
        <p:spPr>
          <a:xfrm>
            <a:off x="9316280" y="5166690"/>
            <a:ext cx="997228" cy="997228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a-IR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مرگ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CA8E015-8257-48CE-93EA-B014F5C4BD5F}"/>
              </a:ext>
            </a:extLst>
          </p:cNvPr>
          <p:cNvSpPr/>
          <p:nvPr/>
        </p:nvSpPr>
        <p:spPr>
          <a:xfrm>
            <a:off x="9034653" y="694082"/>
            <a:ext cx="1002195" cy="100219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a-IR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جمعه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E2A90B3-BB15-448A-8ADC-E18277E6D335}"/>
              </a:ext>
            </a:extLst>
          </p:cNvPr>
          <p:cNvSpPr/>
          <p:nvPr/>
        </p:nvSpPr>
        <p:spPr>
          <a:xfrm>
            <a:off x="7131056" y="3690891"/>
            <a:ext cx="1364956" cy="1364956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a-IR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امروز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0C238AF-C7A5-4A28-8C27-1AF968F61A10}"/>
              </a:ext>
            </a:extLst>
          </p:cNvPr>
          <p:cNvSpPr/>
          <p:nvPr/>
        </p:nvSpPr>
        <p:spPr>
          <a:xfrm>
            <a:off x="9978873" y="2584179"/>
            <a:ext cx="997229" cy="9972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a-IR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ديروز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46E0013-F482-46C6-A256-E57D66CCF726}"/>
              </a:ext>
            </a:extLst>
          </p:cNvPr>
          <p:cNvSpPr/>
          <p:nvPr/>
        </p:nvSpPr>
        <p:spPr>
          <a:xfrm>
            <a:off x="5809689" y="2808631"/>
            <a:ext cx="1002195" cy="100219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a-IR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شنبه</a:t>
            </a:r>
          </a:p>
        </p:txBody>
      </p: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BD399039-119D-4669-AA77-624C5338FE35}"/>
              </a:ext>
            </a:extLst>
          </p:cNvPr>
          <p:cNvCxnSpPr>
            <a:cxnSpLocks/>
            <a:stCxn id="2" idx="6"/>
            <a:endCxn id="6" idx="0"/>
          </p:cNvCxnSpPr>
          <p:nvPr/>
        </p:nvCxnSpPr>
        <p:spPr>
          <a:xfrm>
            <a:off x="2786210" y="1205947"/>
            <a:ext cx="1790634" cy="341142"/>
          </a:xfrm>
          <a:prstGeom prst="curvedConnector2">
            <a:avLst/>
          </a:prstGeom>
          <a:ln w="57150" cap="flat" cmpd="sng" algn="ctr">
            <a:solidFill>
              <a:srgbClr val="032C41"/>
            </a:solidFill>
            <a:prstDash val="solid"/>
            <a:round/>
            <a:headEnd type="none" w="med" len="med"/>
            <a:tailEnd type="triangle" w="med" len="med"/>
          </a:ln>
          <a:effectLst>
            <a:glow rad="127000">
              <a:schemeClr val="bg1"/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FC00361-90EA-481C-9A26-F84DA9525833}"/>
              </a:ext>
            </a:extLst>
          </p:cNvPr>
          <p:cNvSpPr/>
          <p:nvPr/>
        </p:nvSpPr>
        <p:spPr>
          <a:xfrm>
            <a:off x="3424474" y="1056679"/>
            <a:ext cx="282129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>
            <a:spAutoFit/>
          </a:bodyPr>
          <a:lstStyle/>
          <a:p>
            <a:pPr algn="ctr"/>
            <a:r>
              <a:rPr lang="fa-IR" dirty="0">
                <a:solidFill>
                  <a:schemeClr val="tx1"/>
                </a:solidFill>
              </a:rPr>
              <a:t>پدر</a:t>
            </a:r>
          </a:p>
        </p:txBody>
      </p: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39584145-ADD6-4252-854D-78A0D1F6671E}"/>
              </a:ext>
            </a:extLst>
          </p:cNvPr>
          <p:cNvCxnSpPr>
            <a:cxnSpLocks/>
            <a:stCxn id="2" idx="3"/>
            <a:endCxn id="7" idx="2"/>
          </p:cNvCxnSpPr>
          <p:nvPr/>
        </p:nvCxnSpPr>
        <p:spPr>
          <a:xfrm rot="5400000">
            <a:off x="814257" y="2174823"/>
            <a:ext cx="1757066" cy="512746"/>
          </a:xfrm>
          <a:prstGeom prst="curvedConnector4">
            <a:avLst>
              <a:gd name="adj1" fmla="val 28189"/>
              <a:gd name="adj2" fmla="val 144583"/>
            </a:avLst>
          </a:prstGeom>
          <a:ln w="57150" cap="flat" cmpd="sng" algn="ctr">
            <a:solidFill>
              <a:srgbClr val="032C41"/>
            </a:solidFill>
            <a:prstDash val="solid"/>
            <a:round/>
            <a:headEnd type="none" w="med" len="med"/>
            <a:tailEnd type="triangle" w="med" len="med"/>
          </a:ln>
          <a:effectLst>
            <a:glow rad="127000">
              <a:schemeClr val="bg1"/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CEB81968-7B96-45B2-851A-CD14B4DC4159}"/>
              </a:ext>
            </a:extLst>
          </p:cNvPr>
          <p:cNvSpPr/>
          <p:nvPr/>
        </p:nvSpPr>
        <p:spPr>
          <a:xfrm>
            <a:off x="947329" y="2218081"/>
            <a:ext cx="484108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>
            <a:spAutoFit/>
          </a:bodyPr>
          <a:lstStyle/>
          <a:p>
            <a:pPr algn="ctr"/>
            <a:r>
              <a:rPr lang="fa-IR" dirty="0">
                <a:solidFill>
                  <a:schemeClr val="tx1"/>
                </a:solidFill>
              </a:rPr>
              <a:t>علاقه</a:t>
            </a:r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0125156C-3B02-4D3C-837A-084A727C0B15}"/>
              </a:ext>
            </a:extLst>
          </p:cNvPr>
          <p:cNvCxnSpPr>
            <a:cxnSpLocks/>
            <a:stCxn id="7" idx="6"/>
            <a:endCxn id="11" idx="0"/>
          </p:cNvCxnSpPr>
          <p:nvPr/>
        </p:nvCxnSpPr>
        <p:spPr>
          <a:xfrm flipV="1">
            <a:off x="2682121" y="694082"/>
            <a:ext cx="6853630" cy="2615647"/>
          </a:xfrm>
          <a:prstGeom prst="curvedConnector4">
            <a:avLst>
              <a:gd name="adj1" fmla="val 46344"/>
              <a:gd name="adj2" fmla="val 108740"/>
            </a:avLst>
          </a:prstGeom>
          <a:ln w="57150" cap="flat" cmpd="sng" algn="ctr">
            <a:solidFill>
              <a:srgbClr val="032C41"/>
            </a:solidFill>
            <a:prstDash val="solid"/>
            <a:round/>
            <a:headEnd type="triangle" w="med" len="med"/>
            <a:tailEnd type="none" w="med" len="med"/>
          </a:ln>
          <a:effectLst>
            <a:glow rad="127000">
              <a:schemeClr val="bg1"/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A8CA4962-1885-4AA2-B28B-AD137311DEED}"/>
              </a:ext>
            </a:extLst>
          </p:cNvPr>
          <p:cNvCxnSpPr>
            <a:cxnSpLocks/>
            <a:stCxn id="7" idx="4"/>
            <a:endCxn id="8" idx="2"/>
          </p:cNvCxnSpPr>
          <p:nvPr/>
        </p:nvCxnSpPr>
        <p:spPr>
          <a:xfrm rot="16200000" flipH="1">
            <a:off x="1836550" y="4155299"/>
            <a:ext cx="1453093" cy="1007655"/>
          </a:xfrm>
          <a:prstGeom prst="curvedConnector2">
            <a:avLst/>
          </a:prstGeom>
          <a:ln w="57150" cap="flat" cmpd="sng" algn="ctr">
            <a:solidFill>
              <a:srgbClr val="032C41"/>
            </a:solidFill>
            <a:prstDash val="solid"/>
            <a:round/>
            <a:headEnd type="none" w="med" len="med"/>
            <a:tailEnd type="triangle" w="med" len="med"/>
          </a:ln>
          <a:effectLst>
            <a:glow rad="127000">
              <a:schemeClr val="bg1"/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679AEBC1-AE08-4811-979C-31B3A24AAFCC}"/>
              </a:ext>
            </a:extLst>
          </p:cNvPr>
          <p:cNvCxnSpPr>
            <a:cxnSpLocks/>
            <a:stCxn id="8" idx="4"/>
            <a:endCxn id="10" idx="3"/>
          </p:cNvCxnSpPr>
          <p:nvPr/>
        </p:nvCxnSpPr>
        <p:spPr>
          <a:xfrm rot="16200000" flipH="1">
            <a:off x="6447135" y="3002690"/>
            <a:ext cx="133589" cy="5896783"/>
          </a:xfrm>
          <a:prstGeom prst="curvedConnector3">
            <a:avLst>
              <a:gd name="adj1" fmla="val 380443"/>
            </a:avLst>
          </a:prstGeom>
          <a:ln w="57150" cap="flat" cmpd="sng" algn="ctr">
            <a:solidFill>
              <a:srgbClr val="032C41"/>
            </a:solidFill>
            <a:prstDash val="solid"/>
            <a:round/>
            <a:headEnd type="none" w="med" len="med"/>
            <a:tailEnd type="triangle" w="med" len="med"/>
          </a:ln>
          <a:effectLst>
            <a:glow rad="127000">
              <a:schemeClr val="bg1"/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Connector: Curved 40">
            <a:extLst>
              <a:ext uri="{FF2B5EF4-FFF2-40B4-BE49-F238E27FC236}">
                <a16:creationId xmlns:a16="http://schemas.microsoft.com/office/drawing/2014/main" id="{EB1F38FA-FEEF-4918-A6E6-0B95DBB83666}"/>
              </a:ext>
            </a:extLst>
          </p:cNvPr>
          <p:cNvCxnSpPr>
            <a:cxnSpLocks/>
            <a:stCxn id="12" idx="0"/>
            <a:endCxn id="14" idx="4"/>
          </p:cNvCxnSpPr>
          <p:nvPr/>
        </p:nvCxnSpPr>
        <p:spPr>
          <a:xfrm rot="16200000" flipH="1" flipV="1">
            <a:off x="7002193" y="2999484"/>
            <a:ext cx="119935" cy="1502747"/>
          </a:xfrm>
          <a:prstGeom prst="curvedConnector5">
            <a:avLst>
              <a:gd name="adj1" fmla="val -190603"/>
              <a:gd name="adj2" fmla="val 56035"/>
              <a:gd name="adj3" fmla="val 290603"/>
            </a:avLst>
          </a:prstGeom>
          <a:ln w="57150" cap="flat" cmpd="sng" algn="ctr">
            <a:solidFill>
              <a:srgbClr val="032C41"/>
            </a:solidFill>
            <a:prstDash val="solid"/>
            <a:round/>
            <a:headEnd type="none" w="med" len="med"/>
            <a:tailEnd type="triangle" w="med" len="med"/>
          </a:ln>
          <a:effectLst>
            <a:glow rad="127000">
              <a:schemeClr val="bg1"/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3E414221-3FD6-4FBF-9086-A0B800D7CB91}"/>
              </a:ext>
            </a:extLst>
          </p:cNvPr>
          <p:cNvCxnSpPr>
            <a:cxnSpLocks/>
            <a:stCxn id="12" idx="6"/>
            <a:endCxn id="13" idx="3"/>
          </p:cNvCxnSpPr>
          <p:nvPr/>
        </p:nvCxnSpPr>
        <p:spPr>
          <a:xfrm flipV="1">
            <a:off x="8496012" y="3435367"/>
            <a:ext cx="1628902" cy="938002"/>
          </a:xfrm>
          <a:prstGeom prst="curvedConnector2">
            <a:avLst/>
          </a:prstGeom>
          <a:ln w="57150" cap="flat" cmpd="sng" algn="ctr">
            <a:solidFill>
              <a:srgbClr val="032C41"/>
            </a:solidFill>
            <a:prstDash val="solid"/>
            <a:round/>
            <a:headEnd type="none" w="med" len="med"/>
            <a:tailEnd type="triangle" w="med" len="med"/>
          </a:ln>
          <a:effectLst>
            <a:glow rad="127000">
              <a:schemeClr val="bg1"/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7" name="Connector: Curved 46">
            <a:extLst>
              <a:ext uri="{FF2B5EF4-FFF2-40B4-BE49-F238E27FC236}">
                <a16:creationId xmlns:a16="http://schemas.microsoft.com/office/drawing/2014/main" id="{680BCEC3-A8C1-403A-9F84-AF0E5B29CC55}"/>
              </a:ext>
            </a:extLst>
          </p:cNvPr>
          <p:cNvCxnSpPr>
            <a:cxnSpLocks/>
            <a:stCxn id="13" idx="0"/>
            <a:endCxn id="11" idx="5"/>
          </p:cNvCxnSpPr>
          <p:nvPr/>
        </p:nvCxnSpPr>
        <p:spPr>
          <a:xfrm rot="16200000" flipV="1">
            <a:off x="9666449" y="1773140"/>
            <a:ext cx="1034670" cy="587408"/>
          </a:xfrm>
          <a:prstGeom prst="curvedConnector3">
            <a:avLst>
              <a:gd name="adj1" fmla="val 50000"/>
            </a:avLst>
          </a:prstGeom>
          <a:ln w="57150" cap="flat" cmpd="sng" algn="ctr">
            <a:solidFill>
              <a:srgbClr val="032C41"/>
            </a:solidFill>
            <a:prstDash val="solid"/>
            <a:round/>
            <a:headEnd type="none" w="med" len="med"/>
            <a:tailEnd type="triangle" w="med" len="med"/>
          </a:ln>
          <a:effectLst>
            <a:glow rad="127000">
              <a:schemeClr val="bg1"/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637C29B5-EC6A-4FE1-971C-185642D67CD5}"/>
              </a:ext>
            </a:extLst>
          </p:cNvPr>
          <p:cNvCxnSpPr>
            <a:cxnSpLocks/>
            <a:stCxn id="2" idx="5"/>
            <a:endCxn id="10" idx="2"/>
          </p:cNvCxnSpPr>
          <p:nvPr/>
        </p:nvCxnSpPr>
        <p:spPr>
          <a:xfrm rot="16200000" flipH="1">
            <a:off x="3923118" y="272141"/>
            <a:ext cx="4112641" cy="6673684"/>
          </a:xfrm>
          <a:prstGeom prst="curvedConnector2">
            <a:avLst/>
          </a:prstGeom>
          <a:ln w="57150" cap="flat" cmpd="sng" algn="ctr">
            <a:solidFill>
              <a:srgbClr val="032C41"/>
            </a:solidFill>
            <a:prstDash val="solid"/>
            <a:round/>
            <a:headEnd type="none" w="med" len="med"/>
            <a:tailEnd type="triangle" w="med" len="med"/>
          </a:ln>
          <a:effectLst>
            <a:glow rad="127000">
              <a:schemeClr val="bg1"/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0" name="Connector: Curved 59">
            <a:extLst>
              <a:ext uri="{FF2B5EF4-FFF2-40B4-BE49-F238E27FC236}">
                <a16:creationId xmlns:a16="http://schemas.microsoft.com/office/drawing/2014/main" id="{303D8E22-5780-4E1E-A4AD-193CC15784B3}"/>
              </a:ext>
            </a:extLst>
          </p:cNvPr>
          <p:cNvCxnSpPr>
            <a:cxnSpLocks/>
            <a:stCxn id="10" idx="1"/>
            <a:endCxn id="11" idx="4"/>
          </p:cNvCxnSpPr>
          <p:nvPr/>
        </p:nvCxnSpPr>
        <p:spPr>
          <a:xfrm rot="5400000" flipH="1" flipV="1">
            <a:off x="7690809" y="3467789"/>
            <a:ext cx="3616454" cy="73430"/>
          </a:xfrm>
          <a:prstGeom prst="curvedConnector3">
            <a:avLst>
              <a:gd name="adj1" fmla="val 50000"/>
            </a:avLst>
          </a:prstGeom>
          <a:ln w="57150" cap="flat" cmpd="sng" algn="ctr">
            <a:solidFill>
              <a:srgbClr val="032C41"/>
            </a:solidFill>
            <a:prstDash val="solid"/>
            <a:round/>
            <a:headEnd type="none" w="med" len="med"/>
            <a:tailEnd type="triangle" w="med" len="med"/>
          </a:ln>
          <a:effectLst>
            <a:glow rad="127000">
              <a:schemeClr val="bg1"/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A5A10800-4B65-4640-BC5E-4F9E621FA214}"/>
              </a:ext>
            </a:extLst>
          </p:cNvPr>
          <p:cNvSpPr/>
          <p:nvPr/>
        </p:nvSpPr>
        <p:spPr>
          <a:xfrm>
            <a:off x="7062160" y="1236672"/>
            <a:ext cx="1002195" cy="1002195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a-IR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هفته</a:t>
            </a:r>
          </a:p>
        </p:txBody>
      </p:sp>
      <p:cxnSp>
        <p:nvCxnSpPr>
          <p:cNvPr id="74" name="Connector: Curved 73">
            <a:extLst>
              <a:ext uri="{FF2B5EF4-FFF2-40B4-BE49-F238E27FC236}">
                <a16:creationId xmlns:a16="http://schemas.microsoft.com/office/drawing/2014/main" id="{6DD94FFD-AD1F-429D-8AE5-B346EFA1B1CF}"/>
              </a:ext>
            </a:extLst>
          </p:cNvPr>
          <p:cNvCxnSpPr>
            <a:cxnSpLocks/>
            <a:stCxn id="73" idx="7"/>
          </p:cNvCxnSpPr>
          <p:nvPr/>
        </p:nvCxnSpPr>
        <p:spPr>
          <a:xfrm rot="5400000" flipH="1" flipV="1">
            <a:off x="8440985" y="650974"/>
            <a:ext cx="209068" cy="1255865"/>
          </a:xfrm>
          <a:prstGeom prst="curvedConnector2">
            <a:avLst/>
          </a:prstGeom>
          <a:ln w="57150" cap="flat" cmpd="sng" algn="ctr">
            <a:solidFill>
              <a:srgbClr val="032C41"/>
            </a:solidFill>
            <a:prstDash val="solid"/>
            <a:round/>
            <a:headEnd type="none" w="med" len="med"/>
            <a:tailEnd type="triangle" w="med" len="med"/>
          </a:ln>
          <a:effectLst>
            <a:glow rad="127000">
              <a:schemeClr val="bg1"/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7" name="Connector: Curved 76">
            <a:extLst>
              <a:ext uri="{FF2B5EF4-FFF2-40B4-BE49-F238E27FC236}">
                <a16:creationId xmlns:a16="http://schemas.microsoft.com/office/drawing/2014/main" id="{20FBA080-0B52-421D-BEE6-BD267CD39B39}"/>
              </a:ext>
            </a:extLst>
          </p:cNvPr>
          <p:cNvCxnSpPr>
            <a:cxnSpLocks/>
            <a:stCxn id="73" idx="3"/>
            <a:endCxn id="14" idx="0"/>
          </p:cNvCxnSpPr>
          <p:nvPr/>
        </p:nvCxnSpPr>
        <p:spPr>
          <a:xfrm rot="5400000">
            <a:off x="6401592" y="2001295"/>
            <a:ext cx="716532" cy="898141"/>
          </a:xfrm>
          <a:prstGeom prst="curvedConnector3">
            <a:avLst>
              <a:gd name="adj1" fmla="val 50000"/>
            </a:avLst>
          </a:prstGeom>
          <a:ln w="57150" cap="flat" cmpd="sng" algn="ctr">
            <a:solidFill>
              <a:srgbClr val="032C41"/>
            </a:solidFill>
            <a:prstDash val="solid"/>
            <a:round/>
            <a:headEnd type="none" w="med" len="med"/>
            <a:tailEnd type="triangle" w="med" len="med"/>
          </a:ln>
          <a:effectLst>
            <a:glow rad="127000">
              <a:schemeClr val="bg1"/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D15C7B8F-AB2E-4383-9393-36E93727F5D1}"/>
              </a:ext>
            </a:extLst>
          </p:cNvPr>
          <p:cNvSpPr/>
          <p:nvPr/>
        </p:nvSpPr>
        <p:spPr>
          <a:xfrm>
            <a:off x="1918313" y="4610061"/>
            <a:ext cx="63479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>
            <a:spAutoFit/>
          </a:bodyPr>
          <a:lstStyle/>
          <a:p>
            <a:pPr algn="ctr"/>
            <a:r>
              <a:rPr lang="fa-IR" dirty="0">
                <a:solidFill>
                  <a:schemeClr val="tx1"/>
                </a:solidFill>
              </a:rPr>
              <a:t>خطرات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359ACC2-A4D9-4EF0-9CB9-4A90715762A3}"/>
              </a:ext>
            </a:extLst>
          </p:cNvPr>
          <p:cNvSpPr/>
          <p:nvPr/>
        </p:nvSpPr>
        <p:spPr>
          <a:xfrm>
            <a:off x="7074342" y="316272"/>
            <a:ext cx="977832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>
            <a:spAutoFit/>
          </a:bodyPr>
          <a:lstStyle/>
          <a:p>
            <a:pPr algn="ctr"/>
            <a:r>
              <a:rPr lang="fa-IR" dirty="0">
                <a:solidFill>
                  <a:schemeClr val="tx1"/>
                </a:solidFill>
              </a:rPr>
              <a:t>روز مناسب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1C39CDA-8E95-43C8-8883-F8E1E1A740F6}"/>
              </a:ext>
            </a:extLst>
          </p:cNvPr>
          <p:cNvSpPr/>
          <p:nvPr/>
        </p:nvSpPr>
        <p:spPr>
          <a:xfrm>
            <a:off x="8040598" y="1071747"/>
            <a:ext cx="77104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>
            <a:spAutoFit/>
          </a:bodyPr>
          <a:lstStyle/>
          <a:p>
            <a:pPr algn="ctr"/>
            <a:r>
              <a:rPr lang="fa-IR" dirty="0">
                <a:solidFill>
                  <a:schemeClr val="tx1"/>
                </a:solidFill>
              </a:rPr>
              <a:t>عضو آخر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7593890-C292-4719-98CB-F0614983933B}"/>
              </a:ext>
            </a:extLst>
          </p:cNvPr>
          <p:cNvSpPr/>
          <p:nvPr/>
        </p:nvSpPr>
        <p:spPr>
          <a:xfrm>
            <a:off x="6456016" y="2290947"/>
            <a:ext cx="77906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>
            <a:spAutoFit/>
          </a:bodyPr>
          <a:lstStyle/>
          <a:p>
            <a:pPr algn="ctr"/>
            <a:r>
              <a:rPr lang="fa-IR" dirty="0">
                <a:solidFill>
                  <a:schemeClr val="tx1"/>
                </a:solidFill>
              </a:rPr>
              <a:t>عضو اول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E9425F5-A0F0-4341-8060-4814B2359706}"/>
              </a:ext>
            </a:extLst>
          </p:cNvPr>
          <p:cNvSpPr/>
          <p:nvPr/>
        </p:nvSpPr>
        <p:spPr>
          <a:xfrm>
            <a:off x="8884162" y="2938070"/>
            <a:ext cx="87524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>
            <a:spAutoFit/>
          </a:bodyPr>
          <a:lstStyle/>
          <a:p>
            <a:pPr algn="ctr"/>
            <a:r>
              <a:rPr lang="fa-IR" dirty="0">
                <a:solidFill>
                  <a:schemeClr val="tx1"/>
                </a:solidFill>
              </a:rPr>
              <a:t>روز رويداد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F0A189C6-39CF-448E-AA3D-F88D4A3753E1}"/>
              </a:ext>
            </a:extLst>
          </p:cNvPr>
          <p:cNvSpPr/>
          <p:nvPr/>
        </p:nvSpPr>
        <p:spPr>
          <a:xfrm>
            <a:off x="9976470" y="1954826"/>
            <a:ext cx="488916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>
            <a:spAutoFit/>
          </a:bodyPr>
          <a:lstStyle/>
          <a:p>
            <a:pPr algn="ctr"/>
            <a:r>
              <a:rPr lang="fa-IR" dirty="0">
                <a:solidFill>
                  <a:schemeClr val="tx1"/>
                </a:solidFill>
              </a:rPr>
              <a:t>تلاقي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C4E23FE3-7CF1-4453-B25A-D302EC97DAD5}"/>
              </a:ext>
            </a:extLst>
          </p:cNvPr>
          <p:cNvSpPr/>
          <p:nvPr/>
        </p:nvSpPr>
        <p:spPr>
          <a:xfrm>
            <a:off x="8638607" y="4205861"/>
            <a:ext cx="46166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>
            <a:spAutoFit/>
          </a:bodyPr>
          <a:lstStyle/>
          <a:p>
            <a:pPr algn="ctr"/>
            <a:r>
              <a:rPr lang="fa-IR" dirty="0">
                <a:solidFill>
                  <a:schemeClr val="tx1"/>
                </a:solidFill>
              </a:rPr>
              <a:t>توالي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DC75D1C-2DD5-4E4D-A862-DCC41D0D73CD}"/>
              </a:ext>
            </a:extLst>
          </p:cNvPr>
          <p:cNvSpPr/>
          <p:nvPr/>
        </p:nvSpPr>
        <p:spPr>
          <a:xfrm>
            <a:off x="7022541" y="3317612"/>
            <a:ext cx="488916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>
            <a:spAutoFit/>
          </a:bodyPr>
          <a:lstStyle/>
          <a:p>
            <a:pPr algn="ctr"/>
            <a:r>
              <a:rPr lang="fa-IR" dirty="0">
                <a:solidFill>
                  <a:schemeClr val="tx1"/>
                </a:solidFill>
              </a:rPr>
              <a:t>تلاقي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12E8D2D-08C3-4BCC-A776-C5120A5826D4}"/>
              </a:ext>
            </a:extLst>
          </p:cNvPr>
          <p:cNvSpPr/>
          <p:nvPr/>
        </p:nvSpPr>
        <p:spPr>
          <a:xfrm>
            <a:off x="4150890" y="4162736"/>
            <a:ext cx="916919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>
            <a:spAutoFit/>
          </a:bodyPr>
          <a:lstStyle/>
          <a:p>
            <a:pPr algn="ctr"/>
            <a:r>
              <a:rPr lang="fa-IR" dirty="0">
                <a:solidFill>
                  <a:schemeClr val="tx1"/>
                </a:solidFill>
              </a:rPr>
              <a:t>نوع رويداد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4505B86-CFB0-4847-A3D9-CAC3EC0680A1}"/>
              </a:ext>
            </a:extLst>
          </p:cNvPr>
          <p:cNvSpPr/>
          <p:nvPr/>
        </p:nvSpPr>
        <p:spPr>
          <a:xfrm>
            <a:off x="4622173" y="6123152"/>
            <a:ext cx="458459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>
            <a:spAutoFit/>
          </a:bodyPr>
          <a:lstStyle/>
          <a:p>
            <a:pPr algn="ctr"/>
            <a:r>
              <a:rPr lang="fa-IR" dirty="0">
                <a:solidFill>
                  <a:schemeClr val="tx1"/>
                </a:solidFill>
              </a:rPr>
              <a:t>عامل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989E931E-A10C-4B1E-B7D0-134DD2BF2BF6}"/>
              </a:ext>
            </a:extLst>
          </p:cNvPr>
          <p:cNvSpPr/>
          <p:nvPr/>
        </p:nvSpPr>
        <p:spPr>
          <a:xfrm>
            <a:off x="674455" y="5166690"/>
            <a:ext cx="870683" cy="87068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a-IR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تفريح</a:t>
            </a:r>
          </a:p>
        </p:txBody>
      </p:sp>
      <p:cxnSp>
        <p:nvCxnSpPr>
          <p:cNvPr id="93" name="Connector: Curved 92">
            <a:extLst>
              <a:ext uri="{FF2B5EF4-FFF2-40B4-BE49-F238E27FC236}">
                <a16:creationId xmlns:a16="http://schemas.microsoft.com/office/drawing/2014/main" id="{D2455DF4-9993-403B-92BF-A548F2958882}"/>
              </a:ext>
            </a:extLst>
          </p:cNvPr>
          <p:cNvCxnSpPr>
            <a:cxnSpLocks/>
            <a:stCxn id="92" idx="0"/>
            <a:endCxn id="7" idx="3"/>
          </p:cNvCxnSpPr>
          <p:nvPr/>
        </p:nvCxnSpPr>
        <p:spPr>
          <a:xfrm rot="5400000" flipH="1" flipV="1">
            <a:off x="656052" y="4203897"/>
            <a:ext cx="1416538" cy="509049"/>
          </a:xfrm>
          <a:prstGeom prst="curvedConnector3">
            <a:avLst>
              <a:gd name="adj1" fmla="val 50000"/>
            </a:avLst>
          </a:prstGeom>
          <a:ln w="57150" cap="flat" cmpd="sng" algn="ctr">
            <a:solidFill>
              <a:srgbClr val="032C41"/>
            </a:solidFill>
            <a:prstDash val="solid"/>
            <a:round/>
            <a:headEnd type="none" w="med" len="med"/>
            <a:tailEnd type="triangle" w="med" len="med"/>
          </a:ln>
          <a:effectLst>
            <a:glow rad="127000">
              <a:schemeClr val="bg1"/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9127AAFF-077E-48F3-8C62-217121B9CE89}"/>
              </a:ext>
            </a:extLst>
          </p:cNvPr>
          <p:cNvSpPr/>
          <p:nvPr/>
        </p:nvSpPr>
        <p:spPr>
          <a:xfrm>
            <a:off x="1135375" y="4333319"/>
            <a:ext cx="413576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>
            <a:spAutoFit/>
          </a:bodyPr>
          <a:lstStyle/>
          <a:p>
            <a:pPr algn="ctr"/>
            <a:r>
              <a:rPr lang="fa-IR" dirty="0">
                <a:solidFill>
                  <a:schemeClr val="tx1"/>
                </a:solidFill>
              </a:rPr>
              <a:t>عضو</a:t>
            </a:r>
          </a:p>
        </p:txBody>
      </p:sp>
    </p:spTree>
    <p:extLst>
      <p:ext uri="{BB962C8B-B14F-4D97-AF65-F5344CB8AC3E}">
        <p14:creationId xmlns:p14="http://schemas.microsoft.com/office/powerpoint/2010/main" val="1083497709"/>
      </p:ext>
    </p:extLst>
  </p:cSld>
  <p:clrMapOvr>
    <a:masterClrMapping/>
  </p:clrMapOvr>
  <p:transition spd="med">
    <p:pull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621BA1-7169-41C6-B739-15F50C838E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2085" t="42783" r="24647" b="10796"/>
          <a:stretch/>
        </p:blipFill>
        <p:spPr>
          <a:xfrm>
            <a:off x="1" y="-1"/>
            <a:ext cx="12188952" cy="6904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2996236"/>
            <a:ext cx="5022576" cy="1364974"/>
          </a:xfrm>
          <a:noFill/>
        </p:spPr>
        <p:txBody>
          <a:bodyPr rIns="540000" anchor="ctr"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effectLst>
                  <a:glow rad="88900">
                    <a:srgbClr val="032C41">
                      <a:alpha val="49000"/>
                    </a:srgb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هوش مصنوعی</a:t>
            </a:r>
            <a:endParaRPr lang="en-US" sz="9600" dirty="0">
              <a:effectLst>
                <a:glow rad="88900">
                  <a:srgbClr val="032C41">
                    <a:alpha val="49000"/>
                  </a:srgbClr>
                </a:glow>
              </a:effectLst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61165B6-9C38-4ADD-B9F5-BD6B914EDEF7}"/>
              </a:ext>
            </a:extLst>
          </p:cNvPr>
          <p:cNvSpPr txBox="1">
            <a:spLocks/>
          </p:cNvSpPr>
          <p:nvPr/>
        </p:nvSpPr>
        <p:spPr>
          <a:xfrm>
            <a:off x="7003776" y="161719"/>
            <a:ext cx="4068419" cy="1364974"/>
          </a:xfrm>
          <a:prstGeom prst="rect">
            <a:avLst/>
          </a:prstGeom>
          <a:noFill/>
        </p:spPr>
        <p:txBody>
          <a:bodyPr vert="horz" lIns="91440" tIns="45720" rIns="540000" bIns="45720" rtlCol="0" anchor="ctr">
            <a:normAutofit fontScale="90000" lnSpcReduction="10000"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effectLst>
                  <a:glow rad="88900">
                    <a:srgbClr val="032C41">
                      <a:alpha val="49000"/>
                    </a:srgb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هوش طبيعی</a:t>
            </a:r>
            <a:endParaRPr lang="en-US" sz="9600" dirty="0">
              <a:effectLst>
                <a:glow rad="88900">
                  <a:srgbClr val="032C41">
                    <a:alpha val="49000"/>
                  </a:srgbClr>
                </a:glow>
              </a:effectLst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B7527B90-4B5C-435F-AA6E-15801530D532}"/>
              </a:ext>
            </a:extLst>
          </p:cNvPr>
          <p:cNvSpPr/>
          <p:nvPr/>
        </p:nvSpPr>
        <p:spPr>
          <a:xfrm rot="18410643">
            <a:off x="5518249" y="1801886"/>
            <a:ext cx="2031702" cy="1046923"/>
          </a:xfrm>
          <a:prstGeom prst="leftRightArrow">
            <a:avLst>
              <a:gd name="adj1" fmla="val 37368"/>
              <a:gd name="adj2" fmla="val 5105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2675151"/>
      </p:ext>
    </p:extLst>
  </p:cSld>
  <p:clrMapOvr>
    <a:masterClrMapping/>
  </p:clrMapOvr>
  <p:transition spd="med">
    <p:pull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2284765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خودآگاهی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386E9-B82B-4C68-9892-2F06CE8023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28" t="6375" r="8576" b="2789"/>
          <a:stretch/>
        </p:blipFill>
        <p:spPr>
          <a:xfrm>
            <a:off x="583980" y="424069"/>
            <a:ext cx="6930003" cy="6042991"/>
          </a:xfrm>
          <a:prstGeom prst="roundRect">
            <a:avLst>
              <a:gd name="adj" fmla="val 618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8230DD6-6A64-492C-8905-6AEC09D649A9}"/>
              </a:ext>
            </a:extLst>
          </p:cNvPr>
          <p:cNvSpPr/>
          <p:nvPr/>
        </p:nvSpPr>
        <p:spPr>
          <a:xfrm>
            <a:off x="7804007" y="1661637"/>
            <a:ext cx="4015408" cy="4765667"/>
          </a:xfrm>
          <a:prstGeom prst="roundRect">
            <a:avLst>
              <a:gd name="adj" fmla="val 611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justLow" rtl="1">
              <a:buClr>
                <a:schemeClr val="bg1"/>
              </a:buClr>
              <a:buSzPct val="110000"/>
            </a:pPr>
            <a:r>
              <a:rPr lang="fa-IR" sz="2400" dirty="0">
                <a:solidFill>
                  <a:schemeClr val="tx1"/>
                </a:solidFill>
              </a:rPr>
              <a:t>خودآگاهی یعنی آگاهی و هوشیاری بر خود. یعنی خود را با جزئیات هر چه بیشتر بشناسیم و بر خود آگاه شویم.</a:t>
            </a:r>
          </a:p>
          <a:p>
            <a:pPr algn="justLow" rtl="1">
              <a:buClr>
                <a:schemeClr val="bg1"/>
              </a:buClr>
              <a:buSzPct val="110000"/>
            </a:pPr>
            <a:r>
              <a:rPr lang="fa-IR" sz="2400" dirty="0">
                <a:solidFill>
                  <a:schemeClr val="tx1"/>
                </a:solidFill>
              </a:rPr>
              <a:t>خودآگاهی اولین مهارت هوش هیجانی و اساس رسیدن به کنترل رفتار است.</a:t>
            </a:r>
          </a:p>
          <a:p>
            <a:pPr algn="justLow" rtl="1">
              <a:buClr>
                <a:schemeClr val="bg1"/>
              </a:buClr>
              <a:buSzPct val="110000"/>
            </a:pPr>
            <a:r>
              <a:rPr lang="fa-IR" sz="2400" dirty="0">
                <a:solidFill>
                  <a:schemeClr val="tx1"/>
                </a:solidFill>
              </a:rPr>
              <a:t>با رسیدن به خودآگاهی ما به درک شفاف و صحیحی از شخصیت خود، نقاط ضعف، قوت، افکار، باور‌ها، انگیزه‌ها و هیجانات خود می‌رسیم.</a:t>
            </a:r>
          </a:p>
        </p:txBody>
      </p:sp>
    </p:spTree>
    <p:extLst>
      <p:ext uri="{BB962C8B-B14F-4D97-AF65-F5344CB8AC3E}">
        <p14:creationId xmlns:p14="http://schemas.microsoft.com/office/powerpoint/2010/main" val="1201154667"/>
      </p:ext>
    </p:extLst>
  </p:cSld>
  <p:clrMapOvr>
    <a:masterClrMapping/>
  </p:clrMapOvr>
  <p:transition spd="med">
    <p:pull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2284765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هوش مصنوعی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3CD04E-3CE7-4DA4-97EC-737C16A20274}"/>
              </a:ext>
            </a:extLst>
          </p:cNvPr>
          <p:cNvSpPr/>
          <p:nvPr/>
        </p:nvSpPr>
        <p:spPr>
          <a:xfrm>
            <a:off x="344557" y="1622245"/>
            <a:ext cx="8057321" cy="4950833"/>
          </a:xfrm>
          <a:prstGeom prst="roundRect">
            <a:avLst>
              <a:gd name="adj" fmla="val 611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rtl="1">
              <a:buClr>
                <a:schemeClr val="bg1"/>
              </a:buClr>
              <a:buSzPct val="110000"/>
            </a:pPr>
            <a:r>
              <a:rPr lang="fa-IR" sz="6600" dirty="0">
                <a:solidFill>
                  <a:srgbClr val="002060"/>
                </a:solidFill>
                <a:effectLst>
                  <a:glow rad="177800">
                    <a:schemeClr val="bg1">
                      <a:alpha val="50000"/>
                    </a:scheme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خاستگاه «ذهن»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زيست‌شناسي (تعريف موجود زنده)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محوريّت علوم پايه (فيزيكاليزم)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شبكه عصبي (نورون‌ها)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علوم شناختي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فقدان روح و جسمي شدن ذهن</a:t>
            </a:r>
            <a:endParaRPr lang="en-US" sz="2800" dirty="0">
              <a:solidFill>
                <a:schemeClr val="tx1"/>
              </a:solidFill>
            </a:endParaRPr>
          </a:p>
          <a:p>
            <a:pPr algn="r" rtl="1">
              <a:lnSpc>
                <a:spcPct val="150000"/>
              </a:lnSpc>
            </a:pPr>
            <a:endParaRPr lang="fa-IR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30A1B-7591-42CF-A5EE-88E1BC04B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 contrast="50000"/>
                    </a14:imgEffect>
                  </a14:imgLayer>
                </a14:imgProps>
              </a:ext>
            </a:extLst>
          </a:blip>
          <a:srcRect l="14635" t="44018" r="61457" b="4557"/>
          <a:stretch/>
        </p:blipFill>
        <p:spPr>
          <a:xfrm flipH="1">
            <a:off x="8556187" y="1622245"/>
            <a:ext cx="3540891" cy="4950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68FF3F-6954-44CC-A7CF-3E992E46CD23}"/>
              </a:ext>
            </a:extLst>
          </p:cNvPr>
          <p:cNvSpPr/>
          <p:nvPr/>
        </p:nvSpPr>
        <p:spPr>
          <a:xfrm>
            <a:off x="5772150" y="4781550"/>
            <a:ext cx="2057400" cy="473255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accent1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BACDAC-0D27-499A-BE14-397C53134E9F}"/>
              </a:ext>
            </a:extLst>
          </p:cNvPr>
          <p:cNvSpPr/>
          <p:nvPr/>
        </p:nvSpPr>
        <p:spPr>
          <a:xfrm>
            <a:off x="3429000" y="5421636"/>
            <a:ext cx="4400550" cy="473255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accent1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34447755"/>
      </p:ext>
    </p:extLst>
  </p:cSld>
  <p:clrMapOvr>
    <a:masterClrMapping/>
  </p:clrMapOvr>
  <p:transition spd="med">
    <p:pull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2284765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شبكه عصبی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386E9-B82B-4C68-9892-2F06CE8023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8" t="-25622" r="1245" b="-31672"/>
          <a:stretch/>
        </p:blipFill>
        <p:spPr>
          <a:xfrm>
            <a:off x="583980" y="569843"/>
            <a:ext cx="6930003" cy="5857461"/>
          </a:xfrm>
          <a:prstGeom prst="roundRect">
            <a:avLst>
              <a:gd name="adj" fmla="val 618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8230DD6-6A64-492C-8905-6AEC09D649A9}"/>
              </a:ext>
            </a:extLst>
          </p:cNvPr>
          <p:cNvSpPr/>
          <p:nvPr/>
        </p:nvSpPr>
        <p:spPr>
          <a:xfrm>
            <a:off x="7804007" y="1661637"/>
            <a:ext cx="4015408" cy="4765667"/>
          </a:xfrm>
          <a:prstGeom prst="roundRect">
            <a:avLst>
              <a:gd name="adj" fmla="val 611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justLow" rtl="1">
              <a:lnSpc>
                <a:spcPct val="130000"/>
              </a:lnSpc>
              <a:buClr>
                <a:schemeClr val="bg1"/>
              </a:buClr>
              <a:buSzPct val="110000"/>
            </a:pPr>
            <a:r>
              <a:rPr lang="fa-IR" sz="2400" dirty="0">
                <a:solidFill>
                  <a:schemeClr val="tx1"/>
                </a:solidFill>
              </a:rPr>
              <a:t>شبکه عصبی به:</a:t>
            </a:r>
          </a:p>
          <a:p>
            <a:pPr algn="justLow" rtl="1">
              <a:lnSpc>
                <a:spcPct val="130000"/>
              </a:lnSpc>
              <a:buClr>
                <a:schemeClr val="bg1"/>
              </a:buClr>
              <a:buSzPct val="110000"/>
            </a:pPr>
            <a:r>
              <a:rPr lang="fa-IR" sz="2400" dirty="0">
                <a:solidFill>
                  <a:schemeClr val="bg1"/>
                </a:solidFill>
              </a:rPr>
              <a:t>1. </a:t>
            </a:r>
            <a:r>
              <a:rPr lang="fa-IR" sz="2400" dirty="0">
                <a:solidFill>
                  <a:schemeClr val="tx1"/>
                </a:solidFill>
              </a:rPr>
              <a:t>مجموعه‌ای از یاخته‌ها؛ سلول‌های عصبی يا نورون می‌گویند</a:t>
            </a:r>
          </a:p>
          <a:p>
            <a:pPr algn="justLow" rtl="1">
              <a:lnSpc>
                <a:spcPct val="130000"/>
              </a:lnSpc>
              <a:buClr>
                <a:schemeClr val="bg1"/>
              </a:buClr>
              <a:buSzPct val="110000"/>
            </a:pPr>
            <a:r>
              <a:rPr lang="fa-IR" sz="2400" dirty="0">
                <a:solidFill>
                  <a:schemeClr val="bg1"/>
                </a:solidFill>
              </a:rPr>
              <a:t>2. </a:t>
            </a:r>
            <a:r>
              <a:rPr lang="fa-IR" sz="2400" dirty="0">
                <a:solidFill>
                  <a:schemeClr val="tx1"/>
                </a:solidFill>
              </a:rPr>
              <a:t>که در یک معماری ویژه‌ای</a:t>
            </a:r>
          </a:p>
          <a:p>
            <a:pPr algn="justLow" rtl="1">
              <a:lnSpc>
                <a:spcPct val="130000"/>
              </a:lnSpc>
              <a:buClr>
                <a:schemeClr val="bg1"/>
              </a:buClr>
              <a:buSzPct val="110000"/>
            </a:pPr>
            <a:r>
              <a:rPr lang="fa-IR" sz="2400" dirty="0">
                <a:solidFill>
                  <a:schemeClr val="bg1"/>
                </a:solidFill>
              </a:rPr>
              <a:t>3. </a:t>
            </a:r>
            <a:r>
              <a:rPr lang="fa-IR" sz="2400" dirty="0">
                <a:solidFill>
                  <a:schemeClr val="tx1"/>
                </a:solidFill>
              </a:rPr>
              <a:t>برای حل مساله‌ای خاصّ</a:t>
            </a:r>
          </a:p>
          <a:p>
            <a:pPr algn="justLow" rtl="1">
              <a:lnSpc>
                <a:spcPct val="130000"/>
              </a:lnSpc>
              <a:buClr>
                <a:schemeClr val="bg1"/>
              </a:buClr>
              <a:buSzPct val="110000"/>
            </a:pPr>
            <a:r>
              <a:rPr lang="fa-IR" sz="2400" dirty="0">
                <a:solidFill>
                  <a:schemeClr val="bg1"/>
                </a:solidFill>
              </a:rPr>
              <a:t>4. </a:t>
            </a:r>
            <a:r>
              <a:rPr lang="fa-IR" sz="2400" dirty="0">
                <a:solidFill>
                  <a:schemeClr val="tx1"/>
                </a:solidFill>
              </a:rPr>
              <a:t>به هم متصل شده‌اند</a:t>
            </a:r>
          </a:p>
          <a:p>
            <a:pPr algn="justLow" rtl="1">
              <a:lnSpc>
                <a:spcPct val="130000"/>
              </a:lnSpc>
              <a:buClr>
                <a:schemeClr val="bg1"/>
              </a:buClr>
              <a:buSzPct val="110000"/>
            </a:pPr>
            <a:r>
              <a:rPr lang="fa-IR" sz="2400" dirty="0">
                <a:solidFill>
                  <a:schemeClr val="bg1"/>
                </a:solidFill>
              </a:rPr>
              <a:t>5. </a:t>
            </a:r>
            <a:r>
              <a:rPr lang="fa-IR" sz="2400" dirty="0">
                <a:solidFill>
                  <a:schemeClr val="tx1"/>
                </a:solidFill>
              </a:rPr>
              <a:t>و هر کدام محاسبات ساده‌ای به انجام می‌رسانند.</a:t>
            </a:r>
          </a:p>
        </p:txBody>
      </p:sp>
    </p:spTree>
    <p:extLst>
      <p:ext uri="{BB962C8B-B14F-4D97-AF65-F5344CB8AC3E}">
        <p14:creationId xmlns:p14="http://schemas.microsoft.com/office/powerpoint/2010/main" val="2082002938"/>
      </p:ext>
    </p:extLst>
  </p:cSld>
  <p:clrMapOvr>
    <a:masterClrMapping/>
  </p:clrMapOvr>
  <p:transition spd="med">
    <p:pull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1386E9-B82B-4C68-9892-2F06CE8023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" t="4794" r="393" b="13785"/>
          <a:stretch/>
        </p:blipFill>
        <p:spPr>
          <a:xfrm>
            <a:off x="477962" y="361269"/>
            <a:ext cx="11223707" cy="6135462"/>
          </a:xfrm>
          <a:prstGeom prst="roundRect">
            <a:avLst>
              <a:gd name="adj" fmla="val 618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2134520"/>
      </p:ext>
    </p:extLst>
  </p:cSld>
  <p:clrMapOvr>
    <a:masterClrMapping/>
  </p:clrMapOvr>
  <p:transition spd="med">
    <p:pull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1298448"/>
            <a:ext cx="3685070" cy="4519256"/>
          </a:xfrm>
        </p:spPr>
        <p:txBody>
          <a:bodyPr anchor="t">
            <a:normAutofit/>
          </a:bodyPr>
          <a:lstStyle/>
          <a:p>
            <a:pPr algn="r"/>
            <a:r>
              <a:rPr lang="fa-IR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تفاوت</a:t>
            </a:r>
            <a:br>
              <a:rPr lang="fa-IR" dirty="0">
                <a:latin typeface="Adobe Arabic SHIN" panose="01000500000000020002" pitchFamily="2" charset="-78"/>
                <a:cs typeface="Adobe Arabic SHIN" panose="01000500000000020002" pitchFamily="2" charset="-78"/>
              </a:rPr>
            </a:br>
            <a:r>
              <a:rPr lang="fa-IR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هوش مصنوعی</a:t>
            </a:r>
            <a:br>
              <a:rPr lang="fa-IR" dirty="0">
                <a:latin typeface="Adobe Arabic SHIN" panose="01000500000000020002" pitchFamily="2" charset="-78"/>
                <a:cs typeface="Adobe Arabic SHIN" panose="01000500000000020002" pitchFamily="2" charset="-78"/>
              </a:rPr>
            </a:br>
            <a:r>
              <a:rPr lang="fa-IR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و</a:t>
            </a:r>
            <a:br>
              <a:rPr lang="fa-IR" dirty="0">
                <a:latin typeface="Adobe Arabic SHIN" panose="01000500000000020002" pitchFamily="2" charset="-78"/>
                <a:cs typeface="Adobe Arabic SHIN" panose="01000500000000020002" pitchFamily="2" charset="-78"/>
              </a:rPr>
            </a:br>
            <a:r>
              <a:rPr lang="fa-IR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 هوش طبيعی</a:t>
            </a:r>
            <a:endParaRPr lang="en-US" sz="44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56BEF89-7145-4BB1-8A51-2FECBD4A2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2228" y="5184912"/>
            <a:ext cx="7557683" cy="914400"/>
          </a:xfrm>
          <a:solidFill>
            <a:srgbClr val="B4BDC0">
              <a:alpha val="70000"/>
            </a:srgbClr>
          </a:solidFill>
        </p:spPr>
        <p:txBody>
          <a:bodyPr rIns="684000" anchor="ctr"/>
          <a:lstStyle/>
          <a:p>
            <a:pPr algn="r"/>
            <a:r>
              <a:rPr lang="fa-IR" dirty="0">
                <a:solidFill>
                  <a:schemeClr val="accent6">
                    <a:lumMod val="75000"/>
                  </a:schemeClr>
                </a:solidFill>
                <a:latin typeface="Vazir YA" panose="020B0503030804020204" pitchFamily="34" charset="-78"/>
                <a:ea typeface="Vazir YA" panose="020B0503030804020204" pitchFamily="34" charset="-78"/>
                <a:cs typeface="Vazir YA" panose="020B0503030804020204" pitchFamily="34" charset="-78"/>
              </a:rPr>
              <a:t>دوره: </a:t>
            </a:r>
            <a:r>
              <a:rPr lang="fa-IR" dirty="0">
                <a:solidFill>
                  <a:srgbClr val="032C41"/>
                </a:solidFill>
                <a:latin typeface="Vazir YA" panose="020B0503030804020204" pitchFamily="34" charset="-78"/>
                <a:ea typeface="Vazir YA" panose="020B0503030804020204" pitchFamily="34" charset="-78"/>
                <a:cs typeface="Vazir YA" panose="020B0503030804020204" pitchFamily="34" charset="-78"/>
              </a:rPr>
              <a:t>توانمندسازی هوش مصنوعی تراز انقلاب اسلامی</a:t>
            </a:r>
          </a:p>
          <a:p>
            <a:pPr algn="r"/>
            <a:r>
              <a:rPr lang="fa-IR" dirty="0">
                <a:solidFill>
                  <a:schemeClr val="accent6">
                    <a:lumMod val="75000"/>
                  </a:schemeClr>
                </a:solidFill>
                <a:latin typeface="Vazir YA" panose="020B0503030804020204" pitchFamily="34" charset="-78"/>
                <a:ea typeface="Vazir YA" panose="020B0503030804020204" pitchFamily="34" charset="-78"/>
                <a:cs typeface="Vazir YA" panose="020B0503030804020204" pitchFamily="34" charset="-78"/>
              </a:rPr>
              <a:t>مدّت: </a:t>
            </a:r>
            <a:r>
              <a:rPr lang="fa-IR" dirty="0">
                <a:solidFill>
                  <a:srgbClr val="032C41"/>
                </a:solidFill>
                <a:latin typeface="Vazir YA" panose="020B0503030804020204" pitchFamily="34" charset="-78"/>
                <a:ea typeface="Vazir YA" panose="020B0503030804020204" pitchFamily="34" charset="-78"/>
                <a:cs typeface="Vazir YA" panose="020B0503030804020204" pitchFamily="34" charset="-78"/>
              </a:rPr>
              <a:t>دو ساعت</a:t>
            </a:r>
          </a:p>
        </p:txBody>
      </p:sp>
      <p:sp>
        <p:nvSpPr>
          <p:cNvPr id="10" name="Subtitle 5">
            <a:extLst>
              <a:ext uri="{FF2B5EF4-FFF2-40B4-BE49-F238E27FC236}">
                <a16:creationId xmlns:a16="http://schemas.microsoft.com/office/drawing/2014/main" id="{88AD555E-0D55-42BC-BE9A-03AACD3D28EC}"/>
              </a:ext>
            </a:extLst>
          </p:cNvPr>
          <p:cNvSpPr txBox="1">
            <a:spLocks/>
          </p:cNvSpPr>
          <p:nvPr/>
        </p:nvSpPr>
        <p:spPr>
          <a:xfrm>
            <a:off x="0" y="5642243"/>
            <a:ext cx="3413260" cy="493511"/>
          </a:xfrm>
          <a:prstGeom prst="rect">
            <a:avLst/>
          </a:prstGeom>
          <a:noFill/>
        </p:spPr>
        <p:txBody>
          <a:bodyPr vert="horz" lIns="91440" tIns="45720" rIns="684000" bIns="45720" rtlCol="0" anchor="ctr">
            <a:normAutofit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dirty="0">
                <a:solidFill>
                  <a:schemeClr val="bg1"/>
                </a:solidFill>
                <a:latin typeface="Vazir YA" panose="020B0503030804020204" pitchFamily="34" charset="-78"/>
                <a:ea typeface="Vazir YA" panose="020B0503030804020204" pitchFamily="34" charset="-78"/>
                <a:cs typeface="Vazir YA" panose="020B0503030804020204" pitchFamily="34" charset="-78"/>
              </a:rPr>
              <a:t>بهمن 1403</a:t>
            </a:r>
          </a:p>
        </p:txBody>
      </p:sp>
    </p:spTree>
    <p:extLst>
      <p:ext uri="{BB962C8B-B14F-4D97-AF65-F5344CB8AC3E}">
        <p14:creationId xmlns:p14="http://schemas.microsoft.com/office/powerpoint/2010/main" val="3550316025"/>
      </p:ext>
    </p:extLst>
  </p:cSld>
  <p:clrMapOvr>
    <a:masterClrMapping/>
  </p:clrMapOvr>
  <p:transition spd="med">
    <p:pull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1386E9-B82B-4C68-9892-2F06CE8023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3" t="10865" r="1382" b="9129"/>
          <a:stretch/>
        </p:blipFill>
        <p:spPr>
          <a:xfrm>
            <a:off x="450574" y="361269"/>
            <a:ext cx="11131825" cy="6135462"/>
          </a:xfrm>
          <a:prstGeom prst="roundRect">
            <a:avLst>
              <a:gd name="adj" fmla="val 618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66821775"/>
      </p:ext>
    </p:extLst>
  </p:cSld>
  <p:clrMapOvr>
    <a:masterClrMapping/>
  </p:clrMapOvr>
  <p:transition spd="med">
    <p:pull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1386E9-B82B-4C68-9892-2F06CE8023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9" t="29570" r="2985" b="5380"/>
          <a:stretch/>
        </p:blipFill>
        <p:spPr>
          <a:xfrm>
            <a:off x="556591" y="361269"/>
            <a:ext cx="11092070" cy="6135462"/>
          </a:xfrm>
          <a:prstGeom prst="roundRect">
            <a:avLst>
              <a:gd name="adj" fmla="val 618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05636741"/>
      </p:ext>
    </p:extLst>
  </p:cSld>
  <p:clrMapOvr>
    <a:masterClrMapping/>
  </p:clrMapOvr>
  <p:transition spd="med">
    <p:pull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2284765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هوش مصنوعی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3CD04E-3CE7-4DA4-97EC-737C16A20274}"/>
              </a:ext>
            </a:extLst>
          </p:cNvPr>
          <p:cNvSpPr/>
          <p:nvPr/>
        </p:nvSpPr>
        <p:spPr>
          <a:xfrm>
            <a:off x="344557" y="1622245"/>
            <a:ext cx="8057321" cy="4950833"/>
          </a:xfrm>
          <a:prstGeom prst="roundRect">
            <a:avLst>
              <a:gd name="adj" fmla="val 611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rtl="1">
              <a:buClr>
                <a:schemeClr val="bg1"/>
              </a:buClr>
              <a:buSzPct val="110000"/>
            </a:pPr>
            <a:r>
              <a:rPr lang="fa-IR" sz="6600" dirty="0">
                <a:solidFill>
                  <a:srgbClr val="002060"/>
                </a:solidFill>
                <a:effectLst>
                  <a:glow rad="177800">
                    <a:schemeClr val="bg1">
                      <a:alpha val="50000"/>
                    </a:scheme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خاستگاه «ذهن»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زيست‌شناسي (تعريف موجود زنده)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محوريّت علوم پايه (فيزيكاليزم)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شبكه عصبي (نورون‌ها)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علوم شناختي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فقدان روح و جسمي شدن ذهن</a:t>
            </a:r>
            <a:endParaRPr lang="en-US" sz="2800" dirty="0">
              <a:solidFill>
                <a:schemeClr val="tx1"/>
              </a:solidFill>
            </a:endParaRPr>
          </a:p>
          <a:p>
            <a:pPr algn="r" rtl="1">
              <a:lnSpc>
                <a:spcPct val="150000"/>
              </a:lnSpc>
            </a:pPr>
            <a:endParaRPr lang="fa-IR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30A1B-7591-42CF-A5EE-88E1BC04B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 contrast="50000"/>
                    </a14:imgEffect>
                  </a14:imgLayer>
                </a14:imgProps>
              </a:ext>
            </a:extLst>
          </a:blip>
          <a:srcRect l="14635" t="44018" r="61457" b="4557"/>
          <a:stretch/>
        </p:blipFill>
        <p:spPr>
          <a:xfrm flipH="1">
            <a:off x="8556187" y="1622245"/>
            <a:ext cx="3540891" cy="4950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6445B6-5EB4-4931-AF56-1D25BB548F42}"/>
              </a:ext>
            </a:extLst>
          </p:cNvPr>
          <p:cNvSpPr/>
          <p:nvPr/>
        </p:nvSpPr>
        <p:spPr>
          <a:xfrm>
            <a:off x="5772150" y="4781550"/>
            <a:ext cx="2057400" cy="473255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accent1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FB14FB-2B0E-460A-B263-13712C710EB4}"/>
              </a:ext>
            </a:extLst>
          </p:cNvPr>
          <p:cNvSpPr/>
          <p:nvPr/>
        </p:nvSpPr>
        <p:spPr>
          <a:xfrm>
            <a:off x="3429000" y="5421636"/>
            <a:ext cx="4400550" cy="473255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accent1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2520472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2284765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هوش مصنوعی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3CD04E-3CE7-4DA4-97EC-737C16A20274}"/>
              </a:ext>
            </a:extLst>
          </p:cNvPr>
          <p:cNvSpPr/>
          <p:nvPr/>
        </p:nvSpPr>
        <p:spPr>
          <a:xfrm>
            <a:off x="344557" y="1622245"/>
            <a:ext cx="8057321" cy="4950833"/>
          </a:xfrm>
          <a:prstGeom prst="roundRect">
            <a:avLst>
              <a:gd name="adj" fmla="val 611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rtl="1">
              <a:buClr>
                <a:schemeClr val="bg1"/>
              </a:buClr>
              <a:buSzPct val="110000"/>
            </a:pPr>
            <a:r>
              <a:rPr lang="fa-IR" sz="6600" dirty="0">
                <a:solidFill>
                  <a:srgbClr val="002060"/>
                </a:solidFill>
                <a:effectLst>
                  <a:glow rad="177800">
                    <a:schemeClr val="bg1">
                      <a:alpha val="50000"/>
                    </a:scheme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خاستگاه «ذهن»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زيست‌شناسي (تعريف موجود زنده)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محوريّت علوم پايه (فيزيكاليزم)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شبكه عصبي (نورون‌ها)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علوم شناختي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فقدان روح و جسمي شدن ذهن</a:t>
            </a:r>
            <a:endParaRPr lang="en-US" sz="2800" dirty="0">
              <a:solidFill>
                <a:schemeClr val="tx1"/>
              </a:solidFill>
            </a:endParaRPr>
          </a:p>
          <a:p>
            <a:pPr algn="r" rtl="1">
              <a:lnSpc>
                <a:spcPct val="150000"/>
              </a:lnSpc>
            </a:pPr>
            <a:endParaRPr lang="fa-IR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30A1B-7591-42CF-A5EE-88E1BC04B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 contrast="50000"/>
                    </a14:imgEffect>
                  </a14:imgLayer>
                </a14:imgProps>
              </a:ext>
            </a:extLst>
          </a:blip>
          <a:srcRect l="14635" t="44018" r="61457" b="4557"/>
          <a:stretch/>
        </p:blipFill>
        <p:spPr>
          <a:xfrm flipH="1">
            <a:off x="8556187" y="1622245"/>
            <a:ext cx="3540891" cy="4950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25963634"/>
      </p:ext>
    </p:extLst>
  </p:cSld>
  <p:clrMapOvr>
    <a:masterClrMapping/>
  </p:clrMapOvr>
  <p:transition spd="med">
    <p:pull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2284765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هوش طبيعی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3CD04E-3CE7-4DA4-97EC-737C16A20274}"/>
              </a:ext>
            </a:extLst>
          </p:cNvPr>
          <p:cNvSpPr/>
          <p:nvPr/>
        </p:nvSpPr>
        <p:spPr>
          <a:xfrm>
            <a:off x="344557" y="1622245"/>
            <a:ext cx="8057321" cy="4950833"/>
          </a:xfrm>
          <a:prstGeom prst="roundRect">
            <a:avLst>
              <a:gd name="adj" fmla="val 611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rtl="1">
              <a:buClr>
                <a:schemeClr val="bg1"/>
              </a:buClr>
              <a:buSzPct val="110000"/>
            </a:pPr>
            <a:r>
              <a:rPr lang="fa-IR" sz="6600" dirty="0">
                <a:solidFill>
                  <a:srgbClr val="002060"/>
                </a:solidFill>
                <a:effectLst>
                  <a:glow rad="177800">
                    <a:schemeClr val="bg1">
                      <a:alpha val="50000"/>
                    </a:scheme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ويژگی‌ها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خودآگاه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ضد آگاهي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خلاّق</a:t>
            </a:r>
            <a:endParaRPr lang="en-US" sz="2800" dirty="0">
              <a:solidFill>
                <a:schemeClr val="tx1"/>
              </a:solidFill>
            </a:endParaRPr>
          </a:p>
          <a:p>
            <a:pPr algn="r" rtl="1">
              <a:lnSpc>
                <a:spcPct val="150000"/>
              </a:lnSpc>
            </a:pPr>
            <a:endParaRPr lang="fa-IR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30A1B-7591-42CF-A5EE-88E1BC04B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806" t="9837" r="48943" b="1424"/>
          <a:stretch/>
        </p:blipFill>
        <p:spPr>
          <a:xfrm flipH="1">
            <a:off x="8556187" y="1622246"/>
            <a:ext cx="3291256" cy="4950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1E7E0C-85AA-4CF7-9271-A961162E737F}"/>
              </a:ext>
            </a:extLst>
          </p:cNvPr>
          <p:cNvSpPr/>
          <p:nvPr/>
        </p:nvSpPr>
        <p:spPr>
          <a:xfrm>
            <a:off x="6991350" y="4143981"/>
            <a:ext cx="800100" cy="473255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accent1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78787634"/>
      </p:ext>
    </p:extLst>
  </p:cSld>
  <p:clrMapOvr>
    <a:masterClrMapping/>
  </p:clrMapOvr>
  <p:transition spd="med">
    <p:pull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2284765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هوش طبيعی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3CD04E-3CE7-4DA4-97EC-737C16A20274}"/>
              </a:ext>
            </a:extLst>
          </p:cNvPr>
          <p:cNvSpPr/>
          <p:nvPr/>
        </p:nvSpPr>
        <p:spPr>
          <a:xfrm>
            <a:off x="344557" y="1622245"/>
            <a:ext cx="8057321" cy="4950833"/>
          </a:xfrm>
          <a:prstGeom prst="roundRect">
            <a:avLst>
              <a:gd name="adj" fmla="val 611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rtl="1">
              <a:buClr>
                <a:schemeClr val="bg1"/>
              </a:buClr>
              <a:buSzPct val="110000"/>
            </a:pPr>
            <a:r>
              <a:rPr lang="fa-IR" sz="6600" dirty="0">
                <a:solidFill>
                  <a:srgbClr val="002060"/>
                </a:solidFill>
                <a:effectLst>
                  <a:glow rad="177800">
                    <a:schemeClr val="bg1">
                      <a:alpha val="50000"/>
                    </a:scheme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ضد آگاهی</a:t>
            </a:r>
          </a:p>
          <a:p>
            <a:pPr marL="432000" indent="-432000" algn="r" rtl="1">
              <a:lnSpc>
                <a:spcPct val="20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3600" dirty="0">
                <a:solidFill>
                  <a:schemeClr val="tx1"/>
                </a:solidFill>
              </a:rPr>
              <a:t>انتخاب</a:t>
            </a:r>
          </a:p>
          <a:p>
            <a:pPr marL="432000" indent="-432000" algn="r" rtl="1">
              <a:lnSpc>
                <a:spcPct val="20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3600" dirty="0">
                <a:solidFill>
                  <a:schemeClr val="tx1"/>
                </a:solidFill>
              </a:rPr>
              <a:t>اختيار</a:t>
            </a:r>
          </a:p>
          <a:p>
            <a:pPr algn="r" rtl="1">
              <a:lnSpc>
                <a:spcPct val="150000"/>
              </a:lnSpc>
            </a:pPr>
            <a:endParaRPr lang="fa-IR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30A1B-7591-42CF-A5EE-88E1BC04B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806" t="9837" r="48943" b="1424"/>
          <a:stretch/>
        </p:blipFill>
        <p:spPr>
          <a:xfrm flipH="1">
            <a:off x="8556187" y="1622246"/>
            <a:ext cx="3291256" cy="4950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43486793"/>
      </p:ext>
    </p:extLst>
  </p:cSld>
  <p:clrMapOvr>
    <a:masterClrMapping/>
  </p:clrMapOvr>
  <p:transition spd="med">
    <p:pull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0" y="-6626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8284" y="-6626"/>
            <a:ext cx="4611755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هوش طبيعی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F36E84-5A22-4F9A-856D-A3B81C8BCBE6}"/>
              </a:ext>
            </a:extLst>
          </p:cNvPr>
          <p:cNvSpPr txBox="1">
            <a:spLocks/>
          </p:cNvSpPr>
          <p:nvPr/>
        </p:nvSpPr>
        <p:spPr>
          <a:xfrm>
            <a:off x="1268632" y="-2"/>
            <a:ext cx="5499652" cy="2994991"/>
          </a:xfrm>
          <a:prstGeom prst="rect">
            <a:avLst/>
          </a:prstGeom>
          <a:noFill/>
        </p:spPr>
        <p:txBody>
          <a:bodyPr vert="horz" lIns="91440" tIns="45720" rIns="540000" bIns="45720" rtlCol="0" anchor="t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هوش مصنوعی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11" name="Arrow: Bent 10">
            <a:extLst>
              <a:ext uri="{FF2B5EF4-FFF2-40B4-BE49-F238E27FC236}">
                <a16:creationId xmlns:a16="http://schemas.microsoft.com/office/drawing/2014/main" id="{31AA1A6A-3A8C-4843-A58C-410B6E7F953A}"/>
              </a:ext>
            </a:extLst>
          </p:cNvPr>
          <p:cNvSpPr/>
          <p:nvPr/>
        </p:nvSpPr>
        <p:spPr>
          <a:xfrm flipH="1">
            <a:off x="1690053" y="3074503"/>
            <a:ext cx="1630019" cy="2292627"/>
          </a:xfrm>
          <a:prstGeom prst="ben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3" name="Arrow: Bent 2">
            <a:extLst>
              <a:ext uri="{FF2B5EF4-FFF2-40B4-BE49-F238E27FC236}">
                <a16:creationId xmlns:a16="http://schemas.microsoft.com/office/drawing/2014/main" id="{96832AD9-8381-45E7-8626-8901110B5C5A}"/>
              </a:ext>
            </a:extLst>
          </p:cNvPr>
          <p:cNvSpPr/>
          <p:nvPr/>
        </p:nvSpPr>
        <p:spPr>
          <a:xfrm>
            <a:off x="3415884" y="2637182"/>
            <a:ext cx="1630017" cy="2729948"/>
          </a:xfrm>
          <a:prstGeom prst="ben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10" name="Arrow: Bent 9">
            <a:extLst>
              <a:ext uri="{FF2B5EF4-FFF2-40B4-BE49-F238E27FC236}">
                <a16:creationId xmlns:a16="http://schemas.microsoft.com/office/drawing/2014/main" id="{A75CAE1E-62B6-4640-9DF6-EFF2B6FE9D72}"/>
              </a:ext>
            </a:extLst>
          </p:cNvPr>
          <p:cNvSpPr/>
          <p:nvPr/>
        </p:nvSpPr>
        <p:spPr>
          <a:xfrm flipH="1">
            <a:off x="1938266" y="1696277"/>
            <a:ext cx="1630018" cy="3670853"/>
          </a:xfrm>
          <a:prstGeom prst="ben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615C26-3359-4B5B-9CA1-70904354D9D3}"/>
              </a:ext>
            </a:extLst>
          </p:cNvPr>
          <p:cNvSpPr/>
          <p:nvPr/>
        </p:nvSpPr>
        <p:spPr>
          <a:xfrm>
            <a:off x="2951223" y="3594796"/>
            <a:ext cx="129844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>
            <a:spAutoFit/>
          </a:bodyPr>
          <a:lstStyle/>
          <a:p>
            <a:pPr algn="ctr"/>
            <a:r>
              <a:rPr lang="fa-IR" sz="3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BE7BB8-DC5F-414F-B34D-93B12C91E51D}"/>
              </a:ext>
            </a:extLst>
          </p:cNvPr>
          <p:cNvSpPr/>
          <p:nvPr/>
        </p:nvSpPr>
        <p:spPr>
          <a:xfrm>
            <a:off x="3205327" y="2680392"/>
            <a:ext cx="282130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>
            <a:spAutoFit/>
          </a:bodyPr>
          <a:lstStyle/>
          <a:p>
            <a:pPr algn="ctr"/>
            <a:r>
              <a:rPr lang="fa-IR" sz="3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6CE8B4-496B-456D-B74F-EA6E8549290C}"/>
              </a:ext>
            </a:extLst>
          </p:cNvPr>
          <p:cNvSpPr/>
          <p:nvPr/>
        </p:nvSpPr>
        <p:spPr>
          <a:xfrm>
            <a:off x="3589044" y="3133083"/>
            <a:ext cx="222818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>
            <a:spAutoFit/>
          </a:bodyPr>
          <a:lstStyle/>
          <a:p>
            <a:pPr algn="ctr"/>
            <a:r>
              <a:rPr lang="fa-IR" sz="32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7ED148-F035-47EE-B15B-4AAA863797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92" t="5025" r="19650" b="55169"/>
          <a:stretch/>
        </p:blipFill>
        <p:spPr>
          <a:xfrm>
            <a:off x="2307475" y="4373217"/>
            <a:ext cx="1857555" cy="1987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75623199"/>
      </p:ext>
    </p:extLst>
  </p:cSld>
  <p:clrMapOvr>
    <a:masterClrMapping/>
  </p:clrMapOvr>
  <p:transition spd="med">
    <p:pull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8284" y="-6626"/>
            <a:ext cx="4611755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هوش طبيعی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F36E84-5A22-4F9A-856D-A3B81C8BCBE6}"/>
              </a:ext>
            </a:extLst>
          </p:cNvPr>
          <p:cNvSpPr txBox="1">
            <a:spLocks/>
          </p:cNvSpPr>
          <p:nvPr/>
        </p:nvSpPr>
        <p:spPr>
          <a:xfrm>
            <a:off x="1268632" y="-2"/>
            <a:ext cx="5499652" cy="2994991"/>
          </a:xfrm>
          <a:prstGeom prst="rect">
            <a:avLst/>
          </a:prstGeom>
          <a:noFill/>
        </p:spPr>
        <p:txBody>
          <a:bodyPr vert="horz" lIns="91440" tIns="45720" rIns="540000" bIns="45720" rtlCol="0" anchor="t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هوش مصنوعی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3" name="Arrow: Bent 2">
            <a:extLst>
              <a:ext uri="{FF2B5EF4-FFF2-40B4-BE49-F238E27FC236}">
                <a16:creationId xmlns:a16="http://schemas.microsoft.com/office/drawing/2014/main" id="{96832AD9-8381-45E7-8626-8901110B5C5A}"/>
              </a:ext>
            </a:extLst>
          </p:cNvPr>
          <p:cNvSpPr/>
          <p:nvPr/>
        </p:nvSpPr>
        <p:spPr>
          <a:xfrm>
            <a:off x="3415884" y="2637182"/>
            <a:ext cx="1630017" cy="2729948"/>
          </a:xfrm>
          <a:prstGeom prst="ben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10" name="Arrow: Bent 9">
            <a:extLst>
              <a:ext uri="{FF2B5EF4-FFF2-40B4-BE49-F238E27FC236}">
                <a16:creationId xmlns:a16="http://schemas.microsoft.com/office/drawing/2014/main" id="{A75CAE1E-62B6-4640-9DF6-EFF2B6FE9D72}"/>
              </a:ext>
            </a:extLst>
          </p:cNvPr>
          <p:cNvSpPr/>
          <p:nvPr/>
        </p:nvSpPr>
        <p:spPr>
          <a:xfrm flipH="1">
            <a:off x="1938266" y="1696277"/>
            <a:ext cx="1630018" cy="3670853"/>
          </a:xfrm>
          <a:prstGeom prst="ben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11" name="Arrow: Bent 10">
            <a:extLst>
              <a:ext uri="{FF2B5EF4-FFF2-40B4-BE49-F238E27FC236}">
                <a16:creationId xmlns:a16="http://schemas.microsoft.com/office/drawing/2014/main" id="{31AA1A6A-3A8C-4843-A58C-410B6E7F953A}"/>
              </a:ext>
            </a:extLst>
          </p:cNvPr>
          <p:cNvSpPr/>
          <p:nvPr/>
        </p:nvSpPr>
        <p:spPr>
          <a:xfrm flipH="1">
            <a:off x="1690053" y="3074503"/>
            <a:ext cx="1630019" cy="2292627"/>
          </a:xfrm>
          <a:prstGeom prst="bentArrow">
            <a:avLst/>
          </a:prstGeom>
          <a:effectLst>
            <a:glow rad="190500">
              <a:schemeClr val="bg1"/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615C26-3359-4B5B-9CA1-70904354D9D3}"/>
              </a:ext>
            </a:extLst>
          </p:cNvPr>
          <p:cNvSpPr/>
          <p:nvPr/>
        </p:nvSpPr>
        <p:spPr>
          <a:xfrm>
            <a:off x="2951223" y="3594796"/>
            <a:ext cx="129844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>
            <a:spAutoFit/>
          </a:bodyPr>
          <a:lstStyle/>
          <a:p>
            <a:pPr algn="ctr"/>
            <a:r>
              <a:rPr lang="fa-IR" sz="3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BE7BB8-DC5F-414F-B34D-93B12C91E51D}"/>
              </a:ext>
            </a:extLst>
          </p:cNvPr>
          <p:cNvSpPr/>
          <p:nvPr/>
        </p:nvSpPr>
        <p:spPr>
          <a:xfrm>
            <a:off x="3205327" y="2680392"/>
            <a:ext cx="282130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>
            <a:spAutoFit/>
          </a:bodyPr>
          <a:lstStyle/>
          <a:p>
            <a:pPr algn="ctr"/>
            <a:r>
              <a:rPr lang="fa-IR" sz="3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6CE8B4-496B-456D-B74F-EA6E8549290C}"/>
              </a:ext>
            </a:extLst>
          </p:cNvPr>
          <p:cNvSpPr/>
          <p:nvPr/>
        </p:nvSpPr>
        <p:spPr>
          <a:xfrm>
            <a:off x="3589044" y="3133083"/>
            <a:ext cx="222818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>
            <a:spAutoFit/>
          </a:bodyPr>
          <a:lstStyle/>
          <a:p>
            <a:pPr algn="ctr"/>
            <a:r>
              <a:rPr lang="fa-IR" sz="32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7ED148-F035-47EE-B15B-4AAA863797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92" t="5025" r="19650" b="55169"/>
          <a:stretch/>
        </p:blipFill>
        <p:spPr>
          <a:xfrm>
            <a:off x="2307475" y="4373217"/>
            <a:ext cx="1857555" cy="1987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35055600"/>
      </p:ext>
    </p:extLst>
  </p:cSld>
  <p:clrMapOvr>
    <a:masterClrMapping/>
  </p:clrMapOvr>
  <p:transition spd="med">
    <p:pull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8284" y="-6626"/>
            <a:ext cx="4611755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هوش طبيعی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F36E84-5A22-4F9A-856D-A3B81C8BCBE6}"/>
              </a:ext>
            </a:extLst>
          </p:cNvPr>
          <p:cNvSpPr txBox="1">
            <a:spLocks/>
          </p:cNvSpPr>
          <p:nvPr/>
        </p:nvSpPr>
        <p:spPr>
          <a:xfrm>
            <a:off x="1268632" y="-2"/>
            <a:ext cx="5499652" cy="2994991"/>
          </a:xfrm>
          <a:prstGeom prst="rect">
            <a:avLst/>
          </a:prstGeom>
          <a:noFill/>
        </p:spPr>
        <p:txBody>
          <a:bodyPr vert="horz" lIns="91440" tIns="45720" rIns="540000" bIns="45720" rtlCol="0" anchor="t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هوش مصنوعی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3" name="Arrow: Bent 2">
            <a:extLst>
              <a:ext uri="{FF2B5EF4-FFF2-40B4-BE49-F238E27FC236}">
                <a16:creationId xmlns:a16="http://schemas.microsoft.com/office/drawing/2014/main" id="{96832AD9-8381-45E7-8626-8901110B5C5A}"/>
              </a:ext>
            </a:extLst>
          </p:cNvPr>
          <p:cNvSpPr/>
          <p:nvPr/>
        </p:nvSpPr>
        <p:spPr>
          <a:xfrm>
            <a:off x="3415884" y="2637182"/>
            <a:ext cx="1630017" cy="2729948"/>
          </a:xfrm>
          <a:prstGeom prst="ben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10" name="Arrow: Bent 9">
            <a:extLst>
              <a:ext uri="{FF2B5EF4-FFF2-40B4-BE49-F238E27FC236}">
                <a16:creationId xmlns:a16="http://schemas.microsoft.com/office/drawing/2014/main" id="{A75CAE1E-62B6-4640-9DF6-EFF2B6FE9D72}"/>
              </a:ext>
            </a:extLst>
          </p:cNvPr>
          <p:cNvSpPr/>
          <p:nvPr/>
        </p:nvSpPr>
        <p:spPr>
          <a:xfrm flipH="1">
            <a:off x="1938266" y="1696277"/>
            <a:ext cx="1630018" cy="3670853"/>
          </a:xfrm>
          <a:prstGeom prst="ben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id="{41B5429E-2417-4BE1-AD8F-D381105BB2A1}"/>
              </a:ext>
            </a:extLst>
          </p:cNvPr>
          <p:cNvSpPr/>
          <p:nvPr/>
        </p:nvSpPr>
        <p:spPr>
          <a:xfrm flipH="1">
            <a:off x="7348331" y="3074503"/>
            <a:ext cx="1630019" cy="2292627"/>
          </a:xfrm>
          <a:prstGeom prst="ben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14" name="Arrow: Bent 13">
            <a:extLst>
              <a:ext uri="{FF2B5EF4-FFF2-40B4-BE49-F238E27FC236}">
                <a16:creationId xmlns:a16="http://schemas.microsoft.com/office/drawing/2014/main" id="{498C6C28-1260-49CB-878D-290DE0157B1D}"/>
              </a:ext>
            </a:extLst>
          </p:cNvPr>
          <p:cNvSpPr/>
          <p:nvPr/>
        </p:nvSpPr>
        <p:spPr>
          <a:xfrm>
            <a:off x="9074162" y="2637182"/>
            <a:ext cx="1630017" cy="2729948"/>
          </a:xfrm>
          <a:prstGeom prst="ben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id="{A0ADD867-3D9C-451E-8C05-2421AB4E86A2}"/>
              </a:ext>
            </a:extLst>
          </p:cNvPr>
          <p:cNvSpPr/>
          <p:nvPr/>
        </p:nvSpPr>
        <p:spPr>
          <a:xfrm flipH="1">
            <a:off x="7596544" y="1696277"/>
            <a:ext cx="1630018" cy="3670853"/>
          </a:xfrm>
          <a:prstGeom prst="ben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26" name="Arrow: Bent 25">
            <a:extLst>
              <a:ext uri="{FF2B5EF4-FFF2-40B4-BE49-F238E27FC236}">
                <a16:creationId xmlns:a16="http://schemas.microsoft.com/office/drawing/2014/main" id="{E2EA60D6-8022-4813-84B9-8D962B221721}"/>
              </a:ext>
            </a:extLst>
          </p:cNvPr>
          <p:cNvSpPr/>
          <p:nvPr/>
        </p:nvSpPr>
        <p:spPr>
          <a:xfrm flipH="1">
            <a:off x="1690053" y="3074503"/>
            <a:ext cx="1630019" cy="2292627"/>
          </a:xfrm>
          <a:prstGeom prst="bentArrow">
            <a:avLst/>
          </a:prstGeom>
          <a:effectLst>
            <a:glow rad="190500">
              <a:schemeClr val="bg1"/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C74077-9064-42AB-A31C-82C966ECBB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12" t="12428" r="25006" b="866"/>
          <a:stretch/>
        </p:blipFill>
        <p:spPr>
          <a:xfrm>
            <a:off x="7965753" y="4373216"/>
            <a:ext cx="1857555" cy="1987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E615C26-3359-4B5B-9CA1-70904354D9D3}"/>
              </a:ext>
            </a:extLst>
          </p:cNvPr>
          <p:cNvSpPr/>
          <p:nvPr/>
        </p:nvSpPr>
        <p:spPr>
          <a:xfrm>
            <a:off x="2951223" y="3594796"/>
            <a:ext cx="129844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>
            <a:spAutoFit/>
          </a:bodyPr>
          <a:lstStyle/>
          <a:p>
            <a:pPr algn="ctr"/>
            <a:r>
              <a:rPr lang="fa-IR" sz="3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BE7BB8-DC5F-414F-B34D-93B12C91E51D}"/>
              </a:ext>
            </a:extLst>
          </p:cNvPr>
          <p:cNvSpPr/>
          <p:nvPr/>
        </p:nvSpPr>
        <p:spPr>
          <a:xfrm>
            <a:off x="3205327" y="2680392"/>
            <a:ext cx="282130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>
            <a:spAutoFit/>
          </a:bodyPr>
          <a:lstStyle/>
          <a:p>
            <a:pPr algn="ctr"/>
            <a:r>
              <a:rPr lang="fa-IR" sz="3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6CE8B4-496B-456D-B74F-EA6E8549290C}"/>
              </a:ext>
            </a:extLst>
          </p:cNvPr>
          <p:cNvSpPr/>
          <p:nvPr/>
        </p:nvSpPr>
        <p:spPr>
          <a:xfrm>
            <a:off x="3589044" y="3133083"/>
            <a:ext cx="222818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>
            <a:spAutoFit/>
          </a:bodyPr>
          <a:lstStyle/>
          <a:p>
            <a:pPr algn="ctr"/>
            <a:r>
              <a:rPr lang="fa-IR" sz="3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7D6738-3685-4A85-B109-8A82E95436EA}"/>
              </a:ext>
            </a:extLst>
          </p:cNvPr>
          <p:cNvSpPr/>
          <p:nvPr/>
        </p:nvSpPr>
        <p:spPr>
          <a:xfrm>
            <a:off x="8607912" y="3594796"/>
            <a:ext cx="129844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>
            <a:spAutoFit/>
          </a:bodyPr>
          <a:lstStyle/>
          <a:p>
            <a:pPr algn="ctr"/>
            <a:r>
              <a:rPr lang="fa-IR" sz="3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AEB63B-0078-4D1C-9F45-19973DDD0D05}"/>
              </a:ext>
            </a:extLst>
          </p:cNvPr>
          <p:cNvSpPr/>
          <p:nvPr/>
        </p:nvSpPr>
        <p:spPr>
          <a:xfrm>
            <a:off x="8862016" y="2680392"/>
            <a:ext cx="282130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>
            <a:spAutoFit/>
          </a:bodyPr>
          <a:lstStyle/>
          <a:p>
            <a:pPr algn="ctr"/>
            <a:r>
              <a:rPr lang="fa-IR" sz="3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178A4F3-9F11-44DB-ABF5-1AA66739AA2A}"/>
              </a:ext>
            </a:extLst>
          </p:cNvPr>
          <p:cNvSpPr/>
          <p:nvPr/>
        </p:nvSpPr>
        <p:spPr>
          <a:xfrm>
            <a:off x="9245733" y="3133083"/>
            <a:ext cx="222818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>
            <a:spAutoFit/>
          </a:bodyPr>
          <a:lstStyle/>
          <a:p>
            <a:pPr algn="ctr"/>
            <a:r>
              <a:rPr lang="fa-IR" sz="32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7ED148-F035-47EE-B15B-4AAA863797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792" t="5025" r="19650" b="55169"/>
          <a:stretch/>
        </p:blipFill>
        <p:spPr>
          <a:xfrm>
            <a:off x="2307475" y="4373217"/>
            <a:ext cx="1857555" cy="1987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21793780"/>
      </p:ext>
    </p:extLst>
  </p:cSld>
  <p:clrMapOvr>
    <a:masterClrMapping/>
  </p:clrMapOvr>
  <p:transition spd="med">
    <p:pull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7" name="Arrow: Bent 16">
            <a:extLst>
              <a:ext uri="{FF2B5EF4-FFF2-40B4-BE49-F238E27FC236}">
                <a16:creationId xmlns:a16="http://schemas.microsoft.com/office/drawing/2014/main" id="{F3A26061-1D86-455F-8C97-586B36BFEFA6}"/>
              </a:ext>
            </a:extLst>
          </p:cNvPr>
          <p:cNvSpPr/>
          <p:nvPr/>
        </p:nvSpPr>
        <p:spPr>
          <a:xfrm>
            <a:off x="8982920" y="1351722"/>
            <a:ext cx="2397119" cy="3147390"/>
          </a:xfrm>
          <a:prstGeom prst="bentArrow">
            <a:avLst>
              <a:gd name="adj1" fmla="val 17813"/>
              <a:gd name="adj2" fmla="val 18642"/>
              <a:gd name="adj3" fmla="val 25552"/>
              <a:gd name="adj4" fmla="val 36563"/>
            </a:avLst>
          </a:prstGeom>
          <a:effectLst>
            <a:glow rad="190500">
              <a:schemeClr val="bg1"/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8284" y="-6626"/>
            <a:ext cx="4611755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هوش طبيعی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F36E84-5A22-4F9A-856D-A3B81C8BCBE6}"/>
              </a:ext>
            </a:extLst>
          </p:cNvPr>
          <p:cNvSpPr txBox="1">
            <a:spLocks/>
          </p:cNvSpPr>
          <p:nvPr/>
        </p:nvSpPr>
        <p:spPr>
          <a:xfrm>
            <a:off x="1268632" y="-2"/>
            <a:ext cx="5499652" cy="2994991"/>
          </a:xfrm>
          <a:prstGeom prst="rect">
            <a:avLst/>
          </a:prstGeom>
          <a:noFill/>
        </p:spPr>
        <p:txBody>
          <a:bodyPr vert="horz" lIns="91440" tIns="45720" rIns="540000" bIns="45720" rtlCol="0" anchor="t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هوش مصنوعی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3" name="Arrow: Bent 2">
            <a:extLst>
              <a:ext uri="{FF2B5EF4-FFF2-40B4-BE49-F238E27FC236}">
                <a16:creationId xmlns:a16="http://schemas.microsoft.com/office/drawing/2014/main" id="{96832AD9-8381-45E7-8626-8901110B5C5A}"/>
              </a:ext>
            </a:extLst>
          </p:cNvPr>
          <p:cNvSpPr/>
          <p:nvPr/>
        </p:nvSpPr>
        <p:spPr>
          <a:xfrm>
            <a:off x="3415884" y="2637182"/>
            <a:ext cx="1630017" cy="2729948"/>
          </a:xfrm>
          <a:prstGeom prst="ben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10" name="Arrow: Bent 9">
            <a:extLst>
              <a:ext uri="{FF2B5EF4-FFF2-40B4-BE49-F238E27FC236}">
                <a16:creationId xmlns:a16="http://schemas.microsoft.com/office/drawing/2014/main" id="{A75CAE1E-62B6-4640-9DF6-EFF2B6FE9D72}"/>
              </a:ext>
            </a:extLst>
          </p:cNvPr>
          <p:cNvSpPr/>
          <p:nvPr/>
        </p:nvSpPr>
        <p:spPr>
          <a:xfrm flipH="1">
            <a:off x="1938266" y="1696277"/>
            <a:ext cx="1630018" cy="3670853"/>
          </a:xfrm>
          <a:prstGeom prst="ben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id="{41B5429E-2417-4BE1-AD8F-D381105BB2A1}"/>
              </a:ext>
            </a:extLst>
          </p:cNvPr>
          <p:cNvSpPr/>
          <p:nvPr/>
        </p:nvSpPr>
        <p:spPr>
          <a:xfrm flipH="1">
            <a:off x="7348331" y="3074503"/>
            <a:ext cx="1630019" cy="2292627"/>
          </a:xfrm>
          <a:prstGeom prst="ben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14" name="Arrow: Bent 13">
            <a:extLst>
              <a:ext uri="{FF2B5EF4-FFF2-40B4-BE49-F238E27FC236}">
                <a16:creationId xmlns:a16="http://schemas.microsoft.com/office/drawing/2014/main" id="{498C6C28-1260-49CB-878D-290DE0157B1D}"/>
              </a:ext>
            </a:extLst>
          </p:cNvPr>
          <p:cNvSpPr/>
          <p:nvPr/>
        </p:nvSpPr>
        <p:spPr>
          <a:xfrm>
            <a:off x="9074162" y="2637182"/>
            <a:ext cx="1630017" cy="2729948"/>
          </a:xfrm>
          <a:prstGeom prst="ben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id="{A0ADD867-3D9C-451E-8C05-2421AB4E86A2}"/>
              </a:ext>
            </a:extLst>
          </p:cNvPr>
          <p:cNvSpPr/>
          <p:nvPr/>
        </p:nvSpPr>
        <p:spPr>
          <a:xfrm flipH="1">
            <a:off x="7596544" y="1696277"/>
            <a:ext cx="1630018" cy="3670853"/>
          </a:xfrm>
          <a:prstGeom prst="ben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26" name="Arrow: Bent 25">
            <a:extLst>
              <a:ext uri="{FF2B5EF4-FFF2-40B4-BE49-F238E27FC236}">
                <a16:creationId xmlns:a16="http://schemas.microsoft.com/office/drawing/2014/main" id="{E2EA60D6-8022-4813-84B9-8D962B221721}"/>
              </a:ext>
            </a:extLst>
          </p:cNvPr>
          <p:cNvSpPr/>
          <p:nvPr/>
        </p:nvSpPr>
        <p:spPr>
          <a:xfrm flipH="1">
            <a:off x="1690053" y="3074503"/>
            <a:ext cx="1630019" cy="2292627"/>
          </a:xfrm>
          <a:prstGeom prst="bentArrow">
            <a:avLst/>
          </a:prstGeom>
          <a:effectLst>
            <a:glow rad="190500">
              <a:schemeClr val="bg1"/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C74077-9064-42AB-A31C-82C966ECBB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12" t="12428" r="25006" b="866"/>
          <a:stretch/>
        </p:blipFill>
        <p:spPr>
          <a:xfrm>
            <a:off x="7965753" y="4373216"/>
            <a:ext cx="1857555" cy="1987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E615C26-3359-4B5B-9CA1-70904354D9D3}"/>
              </a:ext>
            </a:extLst>
          </p:cNvPr>
          <p:cNvSpPr/>
          <p:nvPr/>
        </p:nvSpPr>
        <p:spPr>
          <a:xfrm>
            <a:off x="2951223" y="3594796"/>
            <a:ext cx="129844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>
            <a:spAutoFit/>
          </a:bodyPr>
          <a:lstStyle/>
          <a:p>
            <a:pPr algn="ctr"/>
            <a:r>
              <a:rPr lang="fa-IR" sz="3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BE7BB8-DC5F-414F-B34D-93B12C91E51D}"/>
              </a:ext>
            </a:extLst>
          </p:cNvPr>
          <p:cNvSpPr/>
          <p:nvPr/>
        </p:nvSpPr>
        <p:spPr>
          <a:xfrm>
            <a:off x="3205327" y="2680392"/>
            <a:ext cx="282130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>
            <a:spAutoFit/>
          </a:bodyPr>
          <a:lstStyle/>
          <a:p>
            <a:pPr algn="ctr"/>
            <a:r>
              <a:rPr lang="fa-IR" sz="3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6CE8B4-496B-456D-B74F-EA6E8549290C}"/>
              </a:ext>
            </a:extLst>
          </p:cNvPr>
          <p:cNvSpPr/>
          <p:nvPr/>
        </p:nvSpPr>
        <p:spPr>
          <a:xfrm>
            <a:off x="3589044" y="3133083"/>
            <a:ext cx="222818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>
            <a:spAutoFit/>
          </a:bodyPr>
          <a:lstStyle/>
          <a:p>
            <a:pPr algn="ctr"/>
            <a:r>
              <a:rPr lang="fa-IR" sz="3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7D6738-3685-4A85-B109-8A82E95436EA}"/>
              </a:ext>
            </a:extLst>
          </p:cNvPr>
          <p:cNvSpPr/>
          <p:nvPr/>
        </p:nvSpPr>
        <p:spPr>
          <a:xfrm>
            <a:off x="8607912" y="3594796"/>
            <a:ext cx="129844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>
            <a:spAutoFit/>
          </a:bodyPr>
          <a:lstStyle/>
          <a:p>
            <a:pPr algn="ctr"/>
            <a:r>
              <a:rPr lang="fa-IR" sz="3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AEB63B-0078-4D1C-9F45-19973DDD0D05}"/>
              </a:ext>
            </a:extLst>
          </p:cNvPr>
          <p:cNvSpPr/>
          <p:nvPr/>
        </p:nvSpPr>
        <p:spPr>
          <a:xfrm>
            <a:off x="8862016" y="2680392"/>
            <a:ext cx="282130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>
            <a:spAutoFit/>
          </a:bodyPr>
          <a:lstStyle/>
          <a:p>
            <a:pPr algn="ctr"/>
            <a:r>
              <a:rPr lang="fa-IR" sz="3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178A4F3-9F11-44DB-ABF5-1AA66739AA2A}"/>
              </a:ext>
            </a:extLst>
          </p:cNvPr>
          <p:cNvSpPr/>
          <p:nvPr/>
        </p:nvSpPr>
        <p:spPr>
          <a:xfrm>
            <a:off x="9245733" y="3133083"/>
            <a:ext cx="222818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>
            <a:spAutoFit/>
          </a:bodyPr>
          <a:lstStyle/>
          <a:p>
            <a:pPr algn="ctr"/>
            <a:r>
              <a:rPr lang="fa-IR" sz="3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2FDEC9-3FCE-4E1E-9547-D39FF04A845A}"/>
              </a:ext>
            </a:extLst>
          </p:cNvPr>
          <p:cNvSpPr/>
          <p:nvPr/>
        </p:nvSpPr>
        <p:spPr>
          <a:xfrm>
            <a:off x="9579898" y="1686675"/>
            <a:ext cx="1110881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1" anchor="ctr">
            <a:spAutoFit/>
          </a:bodyPr>
          <a:lstStyle/>
          <a:p>
            <a:pPr algn="ctr"/>
            <a:r>
              <a:rPr lang="fa-IR" sz="2000" dirty="0">
                <a:solidFill>
                  <a:schemeClr val="bg1"/>
                </a:solidFill>
              </a:rPr>
              <a:t>گزينه جديد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7ED148-F035-47EE-B15B-4AAA863797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792" t="5025" r="19650" b="55169"/>
          <a:stretch/>
        </p:blipFill>
        <p:spPr>
          <a:xfrm>
            <a:off x="2307475" y="4373217"/>
            <a:ext cx="1857555" cy="1987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7587106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521" y="2557671"/>
            <a:ext cx="12284765" cy="1364974"/>
          </a:xfrm>
          <a:noFill/>
        </p:spPr>
        <p:txBody>
          <a:bodyPr rIns="540000" anchor="ctr"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effectLst>
                  <a:glow rad="88900">
                    <a:srgbClr val="032C41">
                      <a:alpha val="49000"/>
                    </a:srgb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فارغ از اصطلاحات تخصّصی</a:t>
            </a:r>
            <a:endParaRPr lang="en-US" sz="9600" dirty="0">
              <a:effectLst>
                <a:glow rad="88900">
                  <a:srgbClr val="032C41">
                    <a:alpha val="49000"/>
                  </a:srgbClr>
                </a:glow>
              </a:effectLst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58562"/>
      </p:ext>
    </p:extLst>
  </p:cSld>
  <p:clrMapOvr>
    <a:masterClrMapping/>
  </p:clrMapOvr>
  <p:transition spd="med">
    <p:pull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2284765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هوش طبيعی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3CD04E-3CE7-4DA4-97EC-737C16A20274}"/>
              </a:ext>
            </a:extLst>
          </p:cNvPr>
          <p:cNvSpPr/>
          <p:nvPr/>
        </p:nvSpPr>
        <p:spPr>
          <a:xfrm>
            <a:off x="344557" y="1622245"/>
            <a:ext cx="8057321" cy="4950833"/>
          </a:xfrm>
          <a:prstGeom prst="roundRect">
            <a:avLst>
              <a:gd name="adj" fmla="val 611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rtl="1">
              <a:buClr>
                <a:schemeClr val="bg1"/>
              </a:buClr>
              <a:buSzPct val="110000"/>
            </a:pPr>
            <a:r>
              <a:rPr lang="fa-IR" sz="6600" dirty="0">
                <a:solidFill>
                  <a:srgbClr val="002060"/>
                </a:solidFill>
                <a:effectLst>
                  <a:glow rad="177800">
                    <a:schemeClr val="bg1">
                      <a:alpha val="50000"/>
                    </a:scheme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ويژگی‌ها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خودآگاه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ضد آگاهي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خلاّق</a:t>
            </a:r>
            <a:endParaRPr lang="en-US" sz="2800" dirty="0">
              <a:solidFill>
                <a:schemeClr val="tx1"/>
              </a:solidFill>
            </a:endParaRPr>
          </a:p>
          <a:p>
            <a:pPr algn="r" rtl="1">
              <a:lnSpc>
                <a:spcPct val="150000"/>
              </a:lnSpc>
            </a:pPr>
            <a:endParaRPr lang="fa-IR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30A1B-7591-42CF-A5EE-88E1BC04B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806" t="9837" r="48943" b="1424"/>
          <a:stretch/>
        </p:blipFill>
        <p:spPr>
          <a:xfrm flipH="1">
            <a:off x="8556187" y="1622246"/>
            <a:ext cx="3291256" cy="4950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436D3B-25F2-4CFA-B726-D4DEE16AF77F}"/>
              </a:ext>
            </a:extLst>
          </p:cNvPr>
          <p:cNvSpPr/>
          <p:nvPr/>
        </p:nvSpPr>
        <p:spPr>
          <a:xfrm>
            <a:off x="6991350" y="4143981"/>
            <a:ext cx="800100" cy="473255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accent1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5303986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2284765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هوش طبيعی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3CD04E-3CE7-4DA4-97EC-737C16A20274}"/>
              </a:ext>
            </a:extLst>
          </p:cNvPr>
          <p:cNvSpPr/>
          <p:nvPr/>
        </p:nvSpPr>
        <p:spPr>
          <a:xfrm>
            <a:off x="344557" y="1622245"/>
            <a:ext cx="8057321" cy="4950833"/>
          </a:xfrm>
          <a:prstGeom prst="roundRect">
            <a:avLst>
              <a:gd name="adj" fmla="val 611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rtl="1">
              <a:buClr>
                <a:schemeClr val="bg1"/>
              </a:buClr>
              <a:buSzPct val="110000"/>
            </a:pPr>
            <a:r>
              <a:rPr lang="fa-IR" sz="6600" dirty="0">
                <a:solidFill>
                  <a:srgbClr val="002060"/>
                </a:solidFill>
                <a:effectLst>
                  <a:glow rad="177800">
                    <a:schemeClr val="bg1">
                      <a:alpha val="50000"/>
                    </a:scheme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ويژگی‌ها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خودآگاه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ضد آگاهي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خلاّق</a:t>
            </a:r>
            <a:endParaRPr lang="en-US" sz="2800" dirty="0">
              <a:solidFill>
                <a:schemeClr val="tx1"/>
              </a:solidFill>
            </a:endParaRPr>
          </a:p>
          <a:p>
            <a:pPr algn="r" rtl="1">
              <a:lnSpc>
                <a:spcPct val="150000"/>
              </a:lnSpc>
            </a:pPr>
            <a:endParaRPr lang="fa-IR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30A1B-7591-42CF-A5EE-88E1BC04B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806" t="9837" r="48943" b="1424"/>
          <a:stretch/>
        </p:blipFill>
        <p:spPr>
          <a:xfrm flipH="1">
            <a:off x="8556187" y="1622246"/>
            <a:ext cx="3291256" cy="4950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02212249"/>
      </p:ext>
    </p:extLst>
  </p:cSld>
  <p:clrMapOvr>
    <a:masterClrMapping/>
  </p:clrMapOvr>
  <p:transition spd="med">
    <p:pull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2284765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هوش طبيعی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3CD04E-3CE7-4DA4-97EC-737C16A20274}"/>
              </a:ext>
            </a:extLst>
          </p:cNvPr>
          <p:cNvSpPr/>
          <p:nvPr/>
        </p:nvSpPr>
        <p:spPr>
          <a:xfrm>
            <a:off x="344557" y="1622245"/>
            <a:ext cx="8057321" cy="4950833"/>
          </a:xfrm>
          <a:prstGeom prst="roundRect">
            <a:avLst>
              <a:gd name="adj" fmla="val 611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rtl="1">
              <a:buClr>
                <a:schemeClr val="bg1"/>
              </a:buClr>
              <a:buSzPct val="110000"/>
            </a:pPr>
            <a:r>
              <a:rPr lang="fa-IR" sz="6600" dirty="0">
                <a:solidFill>
                  <a:srgbClr val="002060"/>
                </a:solidFill>
                <a:effectLst>
                  <a:glow rad="177800">
                    <a:schemeClr val="bg1">
                      <a:alpha val="50000"/>
                    </a:scheme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خلاقيّت</a:t>
            </a:r>
          </a:p>
          <a:p>
            <a:pPr marL="432000" indent="-432000" algn="r" rtl="1">
              <a:lnSpc>
                <a:spcPct val="20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3600" dirty="0">
                <a:solidFill>
                  <a:schemeClr val="tx1"/>
                </a:solidFill>
              </a:rPr>
              <a:t>تصميم‌گيري</a:t>
            </a:r>
          </a:p>
          <a:p>
            <a:pPr marL="432000" indent="-432000" algn="r" rtl="1">
              <a:lnSpc>
                <a:spcPct val="20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3600" dirty="0">
                <a:solidFill>
                  <a:schemeClr val="tx1"/>
                </a:solidFill>
              </a:rPr>
              <a:t>فراتر از داده</a:t>
            </a:r>
          </a:p>
          <a:p>
            <a:pPr algn="r" rtl="1">
              <a:lnSpc>
                <a:spcPct val="150000"/>
              </a:lnSpc>
            </a:pPr>
            <a:endParaRPr lang="fa-IR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30A1B-7591-42CF-A5EE-88E1BC04B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806" t="9837" r="48943" b="1424"/>
          <a:stretch/>
        </p:blipFill>
        <p:spPr>
          <a:xfrm flipH="1">
            <a:off x="8556187" y="1622246"/>
            <a:ext cx="3291256" cy="4950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12256488"/>
      </p:ext>
    </p:extLst>
  </p:cSld>
  <p:clrMapOvr>
    <a:masterClrMapping/>
  </p:clrMapOvr>
  <p:transition spd="med">
    <p:pull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621BA1-7169-41C6-B739-15F50C838E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aturation sat="4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22085" t="42783" r="24647" b="10796"/>
          <a:stretch/>
        </p:blipFill>
        <p:spPr>
          <a:xfrm>
            <a:off x="1" y="-1"/>
            <a:ext cx="12188952" cy="6904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2996236"/>
            <a:ext cx="5022576" cy="1364974"/>
          </a:xfrm>
          <a:noFill/>
        </p:spPr>
        <p:txBody>
          <a:bodyPr rIns="540000" anchor="ctr"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effectLst>
                  <a:glow rad="88900">
                    <a:srgbClr val="032C41">
                      <a:alpha val="49000"/>
                    </a:srgb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هوش مصنوعی</a:t>
            </a:r>
            <a:endParaRPr lang="en-US" sz="9600" dirty="0">
              <a:effectLst>
                <a:glow rad="88900">
                  <a:srgbClr val="032C41">
                    <a:alpha val="49000"/>
                  </a:srgbClr>
                </a:glow>
              </a:effectLst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61165B6-9C38-4ADD-B9F5-BD6B914EDEF7}"/>
              </a:ext>
            </a:extLst>
          </p:cNvPr>
          <p:cNvSpPr txBox="1">
            <a:spLocks/>
          </p:cNvSpPr>
          <p:nvPr/>
        </p:nvSpPr>
        <p:spPr>
          <a:xfrm>
            <a:off x="7003776" y="161719"/>
            <a:ext cx="4068419" cy="1364974"/>
          </a:xfrm>
          <a:prstGeom prst="rect">
            <a:avLst/>
          </a:prstGeom>
          <a:noFill/>
        </p:spPr>
        <p:txBody>
          <a:bodyPr vert="horz" lIns="91440" tIns="45720" rIns="540000" bIns="45720" rtlCol="0" anchor="ctr">
            <a:normAutofit fontScale="90000" lnSpcReduction="10000"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effectLst>
                  <a:glow rad="88900">
                    <a:srgbClr val="032C41">
                      <a:alpha val="49000"/>
                    </a:srgb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هوش طبيعی</a:t>
            </a:r>
            <a:endParaRPr lang="en-US" sz="9600" dirty="0">
              <a:effectLst>
                <a:glow rad="88900">
                  <a:srgbClr val="032C41">
                    <a:alpha val="49000"/>
                  </a:srgbClr>
                </a:glow>
              </a:effectLst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B7527B90-4B5C-435F-AA6E-15801530D532}"/>
              </a:ext>
            </a:extLst>
          </p:cNvPr>
          <p:cNvSpPr/>
          <p:nvPr/>
        </p:nvSpPr>
        <p:spPr>
          <a:xfrm rot="18410643">
            <a:off x="5518249" y="1801886"/>
            <a:ext cx="2031702" cy="1046923"/>
          </a:xfrm>
          <a:prstGeom prst="leftRightArrow">
            <a:avLst>
              <a:gd name="adj1" fmla="val 37368"/>
              <a:gd name="adj2" fmla="val 51053"/>
            </a:avLst>
          </a:prstGeom>
          <a:solidFill>
            <a:srgbClr val="002060">
              <a:alpha val="55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76969340"/>
      </p:ext>
    </p:extLst>
  </p:cSld>
  <p:clrMapOvr>
    <a:masterClrMapping/>
  </p:clrMapOvr>
  <p:transition spd="med">
    <p:pull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521" y="0"/>
            <a:ext cx="12284765" cy="6857999"/>
          </a:xfrm>
          <a:noFill/>
        </p:spPr>
        <p:txBody>
          <a:bodyPr rIns="540000" anchor="ctr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effectLst>
                  <a:glow rad="88900">
                    <a:srgbClr val="032C41">
                      <a:alpha val="49000"/>
                    </a:srgb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آيا</a:t>
            </a:r>
            <a:br>
              <a:rPr lang="fa-IR" sz="9600" dirty="0">
                <a:effectLst>
                  <a:glow rad="88900">
                    <a:srgbClr val="032C41">
                      <a:alpha val="49000"/>
                    </a:srgb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</a:br>
            <a:r>
              <a:rPr lang="fa-IR" sz="9600" dirty="0">
                <a:effectLst>
                  <a:glow rad="88900">
                    <a:srgbClr val="032C41">
                      <a:alpha val="49000"/>
                    </a:srgb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 هوش مصنوعی قوی و خودآگاه</a:t>
            </a:r>
            <a:br>
              <a:rPr lang="fa-IR" sz="9600" dirty="0">
                <a:effectLst>
                  <a:glow rad="88900">
                    <a:srgbClr val="032C41">
                      <a:alpha val="49000"/>
                    </a:srgb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</a:br>
            <a:r>
              <a:rPr lang="fa-IR" sz="9600" dirty="0">
                <a:effectLst>
                  <a:glow rad="88900">
                    <a:srgbClr val="032C41">
                      <a:alpha val="49000"/>
                    </a:srgb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ممكن است؟</a:t>
            </a:r>
            <a:endParaRPr lang="en-US" sz="9600" dirty="0">
              <a:effectLst>
                <a:glow rad="88900">
                  <a:srgbClr val="032C41">
                    <a:alpha val="49000"/>
                  </a:srgbClr>
                </a:glow>
              </a:effectLst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6925109"/>
      </p:ext>
    </p:extLst>
  </p:cSld>
  <p:clrMapOvr>
    <a:masterClrMapping/>
  </p:clrMapOvr>
  <p:transition spd="med">
    <p:pull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621BA1-7169-41C6-B739-15F50C838E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41" t="4045" b="6696"/>
          <a:stretch/>
        </p:blipFill>
        <p:spPr>
          <a:xfrm>
            <a:off x="1" y="857"/>
            <a:ext cx="12188952" cy="685628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61165B6-9C38-4ADD-B9F5-BD6B914EDEF7}"/>
              </a:ext>
            </a:extLst>
          </p:cNvPr>
          <p:cNvSpPr txBox="1">
            <a:spLocks/>
          </p:cNvSpPr>
          <p:nvPr/>
        </p:nvSpPr>
        <p:spPr>
          <a:xfrm>
            <a:off x="5673852" y="1"/>
            <a:ext cx="6515100" cy="6857999"/>
          </a:xfrm>
          <a:prstGeom prst="rect">
            <a:avLst/>
          </a:prstGeom>
          <a:noFill/>
        </p:spPr>
        <p:txBody>
          <a:bodyPr vert="horz" lIns="91440" tIns="45720" rIns="540000" bIns="45720" rtlCol="0" anchor="ctr">
            <a:normAutofit fontScale="97500"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effectLst>
                  <a:glow rad="88900">
                    <a:srgbClr val="032C41">
                      <a:alpha val="49000"/>
                    </a:srgb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هوش مصنوعی</a:t>
            </a:r>
            <a:br>
              <a:rPr lang="fa-IR" sz="9600" dirty="0">
                <a:effectLst>
                  <a:glow rad="88900">
                    <a:srgbClr val="032C41">
                      <a:alpha val="49000"/>
                    </a:srgb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</a:br>
            <a:r>
              <a:rPr lang="fa-IR" sz="9600" dirty="0">
                <a:effectLst>
                  <a:glow rad="88900">
                    <a:srgbClr val="032C41">
                      <a:alpha val="49000"/>
                    </a:srgb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جسمانی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effectLst>
                  <a:glow rad="88900">
                    <a:srgbClr val="032C41">
                      <a:alpha val="49000"/>
                    </a:srgb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فاقد روح</a:t>
            </a:r>
            <a:br>
              <a:rPr lang="fa-IR" sz="9600" dirty="0">
                <a:effectLst>
                  <a:glow rad="88900">
                    <a:srgbClr val="032C41">
                      <a:alpha val="49000"/>
                    </a:srgb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</a:br>
            <a:r>
              <a:rPr lang="fa-IR" sz="9600" dirty="0">
                <a:effectLst>
                  <a:glow rad="88900">
                    <a:srgbClr val="032C41">
                      <a:alpha val="49000"/>
                    </a:srgb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الكترون و پروتون!</a:t>
            </a:r>
            <a:endParaRPr lang="en-US" sz="9600" dirty="0">
              <a:effectLst>
                <a:glow rad="88900">
                  <a:srgbClr val="032C41">
                    <a:alpha val="49000"/>
                  </a:srgbClr>
                </a:glow>
              </a:effectLst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26802152"/>
      </p:ext>
    </p:extLst>
  </p:cSld>
  <p:clrMapOvr>
    <a:masterClrMapping/>
  </p:clrMapOvr>
  <p:transition spd="med">
    <p:pull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521" y="2557671"/>
            <a:ext cx="12284765" cy="1364974"/>
          </a:xfrm>
          <a:noFill/>
        </p:spPr>
        <p:txBody>
          <a:bodyPr rIns="540000" anchor="ctr"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effectLst>
                  <a:glow rad="88900">
                    <a:srgbClr val="032C41">
                      <a:alpha val="49000"/>
                    </a:srgb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چرا  هوش مصنوعی ناگهان؟</a:t>
            </a:r>
            <a:br>
              <a:rPr lang="fa-IR" sz="9600" dirty="0">
                <a:effectLst>
                  <a:glow rad="88900">
                    <a:srgbClr val="032C41">
                      <a:alpha val="49000"/>
                    </a:srgb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</a:br>
            <a:r>
              <a:rPr lang="fa-IR" sz="9600" dirty="0">
                <a:effectLst>
                  <a:glow rad="88900">
                    <a:srgbClr val="032C41">
                      <a:alpha val="49000"/>
                    </a:srgb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چرا نگرانی‌های فزاينده؟</a:t>
            </a:r>
            <a:br>
              <a:rPr lang="fa-IR" sz="9600" dirty="0">
                <a:effectLst>
                  <a:glow rad="88900">
                    <a:srgbClr val="032C41">
                      <a:alpha val="49000"/>
                    </a:srgb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</a:br>
            <a:r>
              <a:rPr lang="fa-IR" sz="9600" dirty="0">
                <a:effectLst>
                  <a:glow rad="88900">
                    <a:srgbClr val="032C41">
                      <a:alpha val="49000"/>
                    </a:srgb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چرا هوش مصنوعی در تمام رسانه‌ها؟</a:t>
            </a:r>
            <a:endParaRPr lang="en-US" sz="9600" dirty="0">
              <a:effectLst>
                <a:glow rad="88900">
                  <a:srgbClr val="032C41">
                    <a:alpha val="49000"/>
                  </a:srgbClr>
                </a:glow>
              </a:effectLst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71426451"/>
      </p:ext>
    </p:extLst>
  </p:cSld>
  <p:clrMapOvr>
    <a:masterClrMapping/>
  </p:clrMapOvr>
  <p:transition spd="med">
    <p:pull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104" y="0"/>
            <a:ext cx="11648660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تحليل 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3CD04E-3CE7-4DA4-97EC-737C16A20274}"/>
              </a:ext>
            </a:extLst>
          </p:cNvPr>
          <p:cNvSpPr/>
          <p:nvPr/>
        </p:nvSpPr>
        <p:spPr>
          <a:xfrm>
            <a:off x="4176995" y="1622245"/>
            <a:ext cx="7670448" cy="4950833"/>
          </a:xfrm>
          <a:prstGeom prst="roundRect">
            <a:avLst>
              <a:gd name="adj" fmla="val 611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rtl="1">
              <a:buClr>
                <a:schemeClr val="bg1"/>
              </a:buClr>
              <a:buSzPct val="110000"/>
            </a:pPr>
            <a:r>
              <a:rPr lang="fa-IR" sz="6600" dirty="0">
                <a:solidFill>
                  <a:srgbClr val="002060"/>
                </a:solidFill>
                <a:effectLst>
                  <a:glow rad="177800">
                    <a:schemeClr val="bg1">
                      <a:alpha val="50000"/>
                    </a:scheme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بهره‌ها و سودها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اقتصادمحوري نظام اجتماعي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درآمدسازي هراس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ضرورت استمرار هراس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تازه‌سازي هراس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هراس‌انگيزي هوش مصنوعي</a:t>
            </a:r>
            <a:endParaRPr lang="en-US" sz="2800" dirty="0">
              <a:solidFill>
                <a:schemeClr val="tx1"/>
              </a:solidFill>
            </a:endParaRPr>
          </a:p>
          <a:p>
            <a:pPr algn="r" rtl="1">
              <a:lnSpc>
                <a:spcPct val="150000"/>
              </a:lnSpc>
            </a:pPr>
            <a:endParaRPr lang="fa-IR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30A1B-7591-42CF-A5EE-88E1BC04B9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17" t="12142" r="43732" b="4212"/>
          <a:stretch/>
        </p:blipFill>
        <p:spPr>
          <a:xfrm flipH="1">
            <a:off x="344555" y="1622246"/>
            <a:ext cx="3540891" cy="4950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7990579"/>
      </p:ext>
    </p:extLst>
  </p:cSld>
  <p:clrMapOvr>
    <a:masterClrMapping/>
  </p:clrMapOvr>
  <p:transition spd="med">
    <p:pull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104" y="0"/>
            <a:ext cx="11648660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تحليل 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3CD04E-3CE7-4DA4-97EC-737C16A20274}"/>
              </a:ext>
            </a:extLst>
          </p:cNvPr>
          <p:cNvSpPr/>
          <p:nvPr/>
        </p:nvSpPr>
        <p:spPr>
          <a:xfrm>
            <a:off x="4176995" y="1622245"/>
            <a:ext cx="7670448" cy="4950833"/>
          </a:xfrm>
          <a:prstGeom prst="roundRect">
            <a:avLst>
              <a:gd name="adj" fmla="val 611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>
            <a:noAutofit/>
          </a:bodyPr>
          <a:lstStyle/>
          <a:p>
            <a:pPr rtl="1">
              <a:buClr>
                <a:schemeClr val="bg1"/>
              </a:buClr>
              <a:buSzPct val="110000"/>
            </a:pPr>
            <a:r>
              <a:rPr lang="fa-IR" sz="6600" dirty="0">
                <a:solidFill>
                  <a:srgbClr val="002060"/>
                </a:solidFill>
                <a:effectLst>
                  <a:glow rad="177800">
                    <a:schemeClr val="bg1">
                      <a:alpha val="50000"/>
                    </a:scheme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دوره‌های هراس</a:t>
            </a:r>
          </a:p>
          <a:p>
            <a:pPr marL="432000" indent="-432000" algn="r" rtl="1">
              <a:lnSpc>
                <a:spcPct val="13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توپ جنگي و تفنگ</a:t>
            </a:r>
          </a:p>
          <a:p>
            <a:pPr marL="432000" indent="-432000" algn="r" rtl="1">
              <a:lnSpc>
                <a:spcPct val="13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انقلاب صنعتي و ماشين بخار</a:t>
            </a:r>
          </a:p>
          <a:p>
            <a:pPr marL="432000" indent="-432000" algn="r" rtl="1">
              <a:lnSpc>
                <a:spcPct val="13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بحران نفت</a:t>
            </a:r>
          </a:p>
          <a:p>
            <a:pPr marL="432000" indent="-432000" algn="r" rtl="1">
              <a:lnSpc>
                <a:spcPct val="13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بحران آب</a:t>
            </a:r>
          </a:p>
          <a:p>
            <a:pPr marL="432000" indent="-432000" algn="r" rtl="1">
              <a:lnSpc>
                <a:spcPct val="13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بحران كمونيزم</a:t>
            </a:r>
          </a:p>
          <a:p>
            <a:pPr marL="432000" indent="-432000" algn="r" rtl="1">
              <a:lnSpc>
                <a:spcPct val="13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جاسوسي اطلاعاتي و جنگ سرد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30A1B-7591-42CF-A5EE-88E1BC04B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1000" contrast="40000"/>
                    </a14:imgEffect>
                  </a14:imgLayer>
                </a14:imgProps>
              </a:ext>
            </a:extLst>
          </a:blip>
          <a:srcRect l="15514" t="9653" r="55436" b="9653"/>
          <a:stretch/>
        </p:blipFill>
        <p:spPr>
          <a:xfrm flipH="1">
            <a:off x="344553" y="1622246"/>
            <a:ext cx="3540891" cy="4950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00088044"/>
      </p:ext>
    </p:extLst>
  </p:cSld>
  <p:clrMapOvr>
    <a:masterClrMapping/>
  </p:clrMapOvr>
  <p:transition spd="med">
    <p:pull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104" y="0"/>
            <a:ext cx="11648660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تحليل 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3CD04E-3CE7-4DA4-97EC-737C16A20274}"/>
              </a:ext>
            </a:extLst>
          </p:cNvPr>
          <p:cNvSpPr/>
          <p:nvPr/>
        </p:nvSpPr>
        <p:spPr>
          <a:xfrm>
            <a:off x="4176995" y="1622245"/>
            <a:ext cx="7670448" cy="4950833"/>
          </a:xfrm>
          <a:prstGeom prst="roundRect">
            <a:avLst>
              <a:gd name="adj" fmla="val 611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>
            <a:noAutofit/>
          </a:bodyPr>
          <a:lstStyle/>
          <a:p>
            <a:pPr rtl="1">
              <a:buClr>
                <a:schemeClr val="bg1"/>
              </a:buClr>
              <a:buSzPct val="110000"/>
            </a:pPr>
            <a:r>
              <a:rPr lang="fa-IR" sz="6600" dirty="0">
                <a:solidFill>
                  <a:srgbClr val="002060"/>
                </a:solidFill>
                <a:effectLst>
                  <a:glow rad="177800">
                    <a:schemeClr val="bg1">
                      <a:alpha val="50000"/>
                    </a:scheme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دوره‌های هراس</a:t>
            </a:r>
          </a:p>
          <a:p>
            <a:pPr marL="514350" indent="-514350" algn="r" rtl="1">
              <a:lnSpc>
                <a:spcPct val="130000"/>
              </a:lnSpc>
              <a:buClr>
                <a:schemeClr val="bg1"/>
              </a:buClr>
              <a:buSzPct val="110000"/>
              <a:buFont typeface="+mj-lt"/>
              <a:buAutoNum type="arabicPeriod" startAt="7"/>
            </a:pPr>
            <a:r>
              <a:rPr lang="fa-IR" sz="2800" dirty="0">
                <a:solidFill>
                  <a:schemeClr val="tx1"/>
                </a:solidFill>
              </a:rPr>
              <a:t>بشقاب‌پرنده‌ها و موجودات فضايي</a:t>
            </a:r>
          </a:p>
          <a:p>
            <a:pPr marL="432000" indent="-432000" algn="r" rtl="1">
              <a:lnSpc>
                <a:spcPct val="130000"/>
              </a:lnSpc>
              <a:buClr>
                <a:schemeClr val="bg1"/>
              </a:buClr>
              <a:buSzPct val="110000"/>
              <a:buFont typeface="+mj-lt"/>
              <a:buAutoNum type="arabicPeriod" startAt="7"/>
            </a:pPr>
            <a:r>
              <a:rPr lang="fa-IR" sz="2800" dirty="0">
                <a:solidFill>
                  <a:schemeClr val="tx1"/>
                </a:solidFill>
              </a:rPr>
              <a:t>انرژي شكافت هسته‌اي (فيژن)</a:t>
            </a:r>
          </a:p>
          <a:p>
            <a:pPr marL="432000" indent="-432000" algn="r" rtl="1">
              <a:lnSpc>
                <a:spcPct val="130000"/>
              </a:lnSpc>
              <a:buClr>
                <a:schemeClr val="bg1"/>
              </a:buClr>
              <a:buSzPct val="110000"/>
              <a:buFont typeface="+mj-lt"/>
              <a:buAutoNum type="arabicPeriod" startAt="7"/>
            </a:pPr>
            <a:r>
              <a:rPr lang="fa-IR" sz="2800" dirty="0">
                <a:solidFill>
                  <a:schemeClr val="tx1"/>
                </a:solidFill>
              </a:rPr>
              <a:t>انرژي همجوشي هسته‌اي (فيوژن)</a:t>
            </a:r>
          </a:p>
          <a:p>
            <a:pPr marL="432000" indent="-432000" algn="r" rtl="1">
              <a:lnSpc>
                <a:spcPct val="130000"/>
              </a:lnSpc>
              <a:buClr>
                <a:schemeClr val="bg1"/>
              </a:buClr>
              <a:buSzPct val="110000"/>
              <a:buFont typeface="+mj-lt"/>
              <a:buAutoNum type="arabicPeriod" startAt="7"/>
            </a:pPr>
            <a:r>
              <a:rPr lang="fa-IR" sz="2800" dirty="0">
                <a:solidFill>
                  <a:schemeClr val="tx1"/>
                </a:solidFill>
              </a:rPr>
              <a:t>كنترل ذهن از طريق امواج</a:t>
            </a:r>
          </a:p>
          <a:p>
            <a:pPr marL="432000" indent="-432000" algn="r" rtl="1">
              <a:lnSpc>
                <a:spcPct val="130000"/>
              </a:lnSpc>
              <a:buClr>
                <a:schemeClr val="bg1"/>
              </a:buClr>
              <a:buSzPct val="110000"/>
              <a:buFont typeface="+mj-lt"/>
              <a:buAutoNum type="arabicPeriod" startAt="7"/>
            </a:pPr>
            <a:r>
              <a:rPr lang="fa-IR" sz="2800" dirty="0">
                <a:solidFill>
                  <a:schemeClr val="tx1"/>
                </a:solidFill>
              </a:rPr>
              <a:t>خطر روبات‌ها و طرح قوانين سه‌گانه</a:t>
            </a:r>
          </a:p>
          <a:p>
            <a:pPr marL="432000" indent="-432000" algn="r" rtl="1">
              <a:lnSpc>
                <a:spcPct val="130000"/>
              </a:lnSpc>
              <a:buClr>
                <a:schemeClr val="bg1"/>
              </a:buClr>
              <a:buSzPct val="110000"/>
              <a:buFont typeface="+mj-lt"/>
              <a:buAutoNum type="arabicPeriod" startAt="7"/>
            </a:pPr>
            <a:r>
              <a:rPr lang="fa-IR" sz="2800" dirty="0">
                <a:solidFill>
                  <a:schemeClr val="tx1"/>
                </a:solidFill>
              </a:rPr>
              <a:t>هوش مصنوعي قوي (خودآگاه)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30A1B-7591-42CF-A5EE-88E1BC04B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5514" t="9653" r="55436" b="9653"/>
          <a:stretch/>
        </p:blipFill>
        <p:spPr>
          <a:xfrm flipH="1">
            <a:off x="344553" y="1622246"/>
            <a:ext cx="3540891" cy="4950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11557732"/>
      </p:ext>
    </p:extLst>
  </p:cSld>
  <p:clrMapOvr>
    <a:masterClrMapping/>
  </p:clrMapOvr>
  <p:transition spd="med">
    <p:pull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2284765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واژه‌شناسی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3CD04E-3CE7-4DA4-97EC-737C16A20274}"/>
              </a:ext>
            </a:extLst>
          </p:cNvPr>
          <p:cNvSpPr/>
          <p:nvPr/>
        </p:nvSpPr>
        <p:spPr>
          <a:xfrm>
            <a:off x="344557" y="1622245"/>
            <a:ext cx="8057321" cy="4950833"/>
          </a:xfrm>
          <a:prstGeom prst="roundRect">
            <a:avLst>
              <a:gd name="adj" fmla="val 611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rtl="1">
              <a:buClr>
                <a:schemeClr val="bg1"/>
              </a:buClr>
              <a:buSzPct val="110000"/>
            </a:pPr>
            <a:r>
              <a:rPr lang="fa-IR" sz="6600" dirty="0">
                <a:solidFill>
                  <a:srgbClr val="002060"/>
                </a:solidFill>
                <a:effectLst>
                  <a:glow rad="177800">
                    <a:schemeClr val="bg1">
                      <a:alpha val="50000"/>
                    </a:scheme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واژه «هوش»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شناخت و درك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تجربه و يادگيري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احساس لذّت و درد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تصميم‌گيري</a:t>
            </a:r>
            <a:endParaRPr lang="en-US" sz="2800" dirty="0">
              <a:solidFill>
                <a:schemeClr val="tx1"/>
              </a:solidFill>
            </a:endParaRPr>
          </a:p>
          <a:p>
            <a:pPr algn="r" rtl="1">
              <a:lnSpc>
                <a:spcPct val="150000"/>
              </a:lnSpc>
            </a:pPr>
            <a:endParaRPr lang="fa-IR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30A1B-7591-42CF-A5EE-88E1BC04B9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6" r="17305"/>
          <a:stretch/>
        </p:blipFill>
        <p:spPr>
          <a:xfrm flipH="1">
            <a:off x="8524969" y="1622245"/>
            <a:ext cx="3540891" cy="4950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79835866"/>
      </p:ext>
    </p:extLst>
  </p:cSld>
  <p:clrMapOvr>
    <a:masterClrMapping/>
  </p:clrMapOvr>
  <p:transition spd="med">
    <p:pull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104" y="0"/>
            <a:ext cx="11648660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نگرانی‌های هوش مصنوعی 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3CD04E-3CE7-4DA4-97EC-737C16A20274}"/>
              </a:ext>
            </a:extLst>
          </p:cNvPr>
          <p:cNvSpPr/>
          <p:nvPr/>
        </p:nvSpPr>
        <p:spPr>
          <a:xfrm>
            <a:off x="4176995" y="1622245"/>
            <a:ext cx="7670448" cy="4950833"/>
          </a:xfrm>
          <a:prstGeom prst="roundRect">
            <a:avLst>
              <a:gd name="adj" fmla="val 611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>
            <a:noAutofit/>
          </a:bodyPr>
          <a:lstStyle/>
          <a:p>
            <a:pPr rtl="1">
              <a:buClr>
                <a:schemeClr val="bg1"/>
              </a:buClr>
              <a:buSzPct val="110000"/>
            </a:pPr>
            <a:r>
              <a:rPr lang="fa-IR" sz="6600" dirty="0">
                <a:solidFill>
                  <a:srgbClr val="002060"/>
                </a:solidFill>
                <a:effectLst>
                  <a:glow rad="177800">
                    <a:schemeClr val="bg1">
                      <a:alpha val="50000"/>
                    </a:scheme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برتری از انسان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بردگي بشر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حجم زياد داده‌ها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سرعت در يادگيري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سرعت در سنجش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30A1B-7591-42CF-A5EE-88E1BC04B9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74" t="4545" r="36957" b="7973"/>
          <a:stretch/>
        </p:blipFill>
        <p:spPr>
          <a:xfrm>
            <a:off x="344553" y="1622246"/>
            <a:ext cx="3540891" cy="4950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54607353"/>
      </p:ext>
    </p:extLst>
  </p:cSld>
  <p:clrMapOvr>
    <a:masterClrMapping/>
  </p:clrMapOvr>
  <p:transition spd="med">
    <p:pull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104" y="0"/>
            <a:ext cx="11648660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نگرانی‌های هوش مصنوعی 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3CD04E-3CE7-4DA4-97EC-737C16A20274}"/>
              </a:ext>
            </a:extLst>
          </p:cNvPr>
          <p:cNvSpPr/>
          <p:nvPr/>
        </p:nvSpPr>
        <p:spPr>
          <a:xfrm>
            <a:off x="4176995" y="1622245"/>
            <a:ext cx="7670448" cy="4950833"/>
          </a:xfrm>
          <a:prstGeom prst="roundRect">
            <a:avLst>
              <a:gd name="adj" fmla="val 611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>
            <a:noAutofit/>
          </a:bodyPr>
          <a:lstStyle/>
          <a:p>
            <a:pPr rtl="1">
              <a:buClr>
                <a:schemeClr val="bg1"/>
              </a:buClr>
              <a:buSzPct val="110000"/>
            </a:pPr>
            <a:r>
              <a:rPr lang="fa-IR" sz="6600" dirty="0">
                <a:solidFill>
                  <a:srgbClr val="002060"/>
                </a:solidFill>
                <a:effectLst>
                  <a:glow rad="177800">
                    <a:schemeClr val="bg1">
                      <a:alpha val="50000"/>
                    </a:scheme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ناتوان‌تر از انسان</a:t>
            </a:r>
          </a:p>
          <a:p>
            <a:pPr marL="432000" indent="-432000" algn="r" rtl="1">
              <a:lnSpc>
                <a:spcPct val="12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حذف بشر</a:t>
            </a:r>
          </a:p>
          <a:p>
            <a:pPr marL="432000" indent="-432000" algn="r" rtl="1">
              <a:lnSpc>
                <a:spcPct val="12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دقيق بودن تصميم</a:t>
            </a:r>
          </a:p>
          <a:p>
            <a:pPr marL="1800000" lvl="1" indent="-457200" algn="r" rtl="1">
              <a:lnSpc>
                <a:spcPct val="120000"/>
              </a:lnSpc>
              <a:buClr>
                <a:schemeClr val="bg1"/>
              </a:buClr>
              <a:buSzPct val="110000"/>
              <a:buFont typeface="Courier New" panose="02070309020205020404" pitchFamily="49" charset="0"/>
              <a:buChar char="o"/>
            </a:pPr>
            <a:r>
              <a:rPr lang="fa-IR" sz="2800" dirty="0">
                <a:solidFill>
                  <a:schemeClr val="tx1"/>
                </a:solidFill>
              </a:rPr>
              <a:t>فقدان هوش ضد آگاهي</a:t>
            </a:r>
          </a:p>
          <a:p>
            <a:pPr marL="1800000" lvl="1" indent="-457200" algn="r" rtl="1">
              <a:lnSpc>
                <a:spcPct val="120000"/>
              </a:lnSpc>
              <a:buClr>
                <a:schemeClr val="bg1"/>
              </a:buClr>
              <a:buSzPct val="110000"/>
              <a:buFont typeface="Courier New" panose="02070309020205020404" pitchFamily="49" charset="0"/>
              <a:buChar char="o"/>
            </a:pPr>
            <a:r>
              <a:rPr lang="fa-IR" sz="2800" dirty="0">
                <a:solidFill>
                  <a:schemeClr val="tx1"/>
                </a:solidFill>
              </a:rPr>
              <a:t>ناتواني در ايجاد گزينه</a:t>
            </a:r>
          </a:p>
          <a:p>
            <a:pPr marL="432000" indent="-432000" algn="r" rtl="1">
              <a:lnSpc>
                <a:spcPct val="12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عدم فراموشي ارزش‌ها</a:t>
            </a:r>
          </a:p>
          <a:p>
            <a:pPr marL="1800000" lvl="1" indent="-457200" algn="r" rtl="1">
              <a:lnSpc>
                <a:spcPct val="120000"/>
              </a:lnSpc>
              <a:buClr>
                <a:schemeClr val="bg1"/>
              </a:buClr>
              <a:buSzPct val="110000"/>
              <a:buFont typeface="Courier New" panose="02070309020205020404" pitchFamily="49" charset="0"/>
              <a:buChar char="o"/>
            </a:pPr>
            <a:r>
              <a:rPr lang="fa-IR" sz="2800" dirty="0">
                <a:solidFill>
                  <a:schemeClr val="tx1"/>
                </a:solidFill>
              </a:rPr>
              <a:t>كينه‌توزي</a:t>
            </a:r>
          </a:p>
          <a:p>
            <a:pPr marL="1800000" lvl="1" indent="-457200" algn="r" rtl="1">
              <a:lnSpc>
                <a:spcPct val="120000"/>
              </a:lnSpc>
              <a:buClr>
                <a:schemeClr val="bg1"/>
              </a:buClr>
              <a:buSzPct val="110000"/>
              <a:buFont typeface="Courier New" panose="02070309020205020404" pitchFamily="49" charset="0"/>
              <a:buChar char="o"/>
            </a:pPr>
            <a:r>
              <a:rPr lang="fa-IR" sz="2800" dirty="0">
                <a:solidFill>
                  <a:schemeClr val="tx1"/>
                </a:solidFill>
              </a:rPr>
              <a:t>فقدان لذّت و درد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30A1B-7591-42CF-A5EE-88E1BC04B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2374" t="4545" r="36957" b="7973"/>
          <a:stretch/>
        </p:blipFill>
        <p:spPr>
          <a:xfrm>
            <a:off x="344553" y="1622246"/>
            <a:ext cx="3540891" cy="4950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82509410"/>
      </p:ext>
    </p:extLst>
  </p:cSld>
  <p:clrMapOvr>
    <a:masterClrMapping/>
  </p:clrMapOvr>
  <p:transition spd="med">
    <p:pull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104" y="0"/>
            <a:ext cx="11648660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نگرانی‌های هوش مصنوعی 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3CD04E-3CE7-4DA4-97EC-737C16A20274}"/>
              </a:ext>
            </a:extLst>
          </p:cNvPr>
          <p:cNvSpPr/>
          <p:nvPr/>
        </p:nvSpPr>
        <p:spPr>
          <a:xfrm>
            <a:off x="4176995" y="1622245"/>
            <a:ext cx="7670448" cy="4950833"/>
          </a:xfrm>
          <a:prstGeom prst="roundRect">
            <a:avLst>
              <a:gd name="adj" fmla="val 611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>
            <a:noAutofit/>
          </a:bodyPr>
          <a:lstStyle/>
          <a:p>
            <a:pPr rtl="1">
              <a:buClr>
                <a:schemeClr val="bg1"/>
              </a:buClr>
              <a:buSzPct val="110000"/>
            </a:pPr>
            <a:r>
              <a:rPr lang="fa-IR" sz="6600" dirty="0">
                <a:solidFill>
                  <a:srgbClr val="002060"/>
                </a:solidFill>
                <a:effectLst>
                  <a:glow rad="177800">
                    <a:schemeClr val="bg1">
                      <a:alpha val="50000"/>
                    </a:scheme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برابری با انسان</a:t>
            </a:r>
          </a:p>
          <a:p>
            <a:pPr marL="432000" indent="-432000" algn="r" rtl="1">
              <a:lnSpc>
                <a:spcPct val="12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حذف روابط بشري</a:t>
            </a:r>
          </a:p>
          <a:p>
            <a:pPr marL="1800000" lvl="1" indent="-457200" algn="r" rtl="1">
              <a:lnSpc>
                <a:spcPct val="120000"/>
              </a:lnSpc>
              <a:buClr>
                <a:schemeClr val="bg1"/>
              </a:buClr>
              <a:buSzPct val="110000"/>
              <a:buFont typeface="Courier New" panose="02070309020205020404" pitchFamily="49" charset="0"/>
              <a:buChar char="o"/>
            </a:pPr>
            <a:r>
              <a:rPr lang="fa-IR" sz="2800" dirty="0">
                <a:solidFill>
                  <a:schemeClr val="tx1"/>
                </a:solidFill>
              </a:rPr>
              <a:t>مشابه حيوان خانگي</a:t>
            </a:r>
          </a:p>
          <a:p>
            <a:pPr marL="1800000" lvl="1" indent="-457200" algn="r" rtl="1">
              <a:lnSpc>
                <a:spcPct val="120000"/>
              </a:lnSpc>
              <a:buClr>
                <a:schemeClr val="bg1"/>
              </a:buClr>
              <a:buSzPct val="110000"/>
              <a:buFont typeface="Courier New" panose="02070309020205020404" pitchFamily="49" charset="0"/>
              <a:buChar char="o"/>
            </a:pPr>
            <a:r>
              <a:rPr lang="fa-IR" sz="2800" dirty="0">
                <a:solidFill>
                  <a:schemeClr val="tx1"/>
                </a:solidFill>
              </a:rPr>
              <a:t>جذّاب‌تر از حيوان خانگي</a:t>
            </a:r>
          </a:p>
          <a:p>
            <a:pPr marL="432000" indent="-432000" algn="r" rtl="1">
              <a:lnSpc>
                <a:spcPct val="12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شباهت به انسان؛ ظاهر، گفتار، رفتار</a:t>
            </a:r>
          </a:p>
          <a:p>
            <a:pPr marL="432000" indent="-432000" algn="r" rtl="1">
              <a:lnSpc>
                <a:spcPct val="12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تظاهر به درك؛ يادگيري، عدم مخالفت، عدم توقّع</a:t>
            </a:r>
          </a:p>
          <a:p>
            <a:pPr marL="432000" indent="-432000" algn="r" rtl="1">
              <a:lnSpc>
                <a:spcPct val="12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فقدان اصول اخلاقي؛ كشتن، آسيب، ايجاد خطر</a:t>
            </a:r>
          </a:p>
          <a:p>
            <a:pPr marL="432000" indent="-432000" algn="r" rtl="1">
              <a:lnSpc>
                <a:spcPct val="12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انزواي بشر و بحران بازگشت به غارنشيني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30A1B-7591-42CF-A5EE-88E1BC04B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2374" t="4545" r="36957" b="7973"/>
          <a:stretch/>
        </p:blipFill>
        <p:spPr>
          <a:xfrm>
            <a:off x="344553" y="1622246"/>
            <a:ext cx="3540891" cy="4950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41769079"/>
      </p:ext>
    </p:extLst>
  </p:cSld>
  <p:clrMapOvr>
    <a:masterClrMapping/>
  </p:clrMapOvr>
  <p:transition spd="med">
    <p:pull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6172" y="212035"/>
            <a:ext cx="8660295" cy="6221893"/>
          </a:xfrm>
          <a:noFill/>
        </p:spPr>
        <p:txBody>
          <a:bodyPr rIns="540000" anchor="ctr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effectLst>
                  <a:glow rad="88900">
                    <a:srgbClr val="032C41">
                      <a:alpha val="49000"/>
                    </a:srgb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نگرانی واقعی</a:t>
            </a:r>
            <a:br>
              <a:rPr lang="fa-IR" sz="9600" dirty="0">
                <a:effectLst>
                  <a:glow rad="88900">
                    <a:srgbClr val="032C41">
                      <a:alpha val="49000"/>
                    </a:srgb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</a:br>
            <a:r>
              <a:rPr lang="fa-IR" sz="9600" dirty="0">
                <a:effectLst>
                  <a:glow rad="88900">
                    <a:srgbClr val="032C41">
                      <a:alpha val="49000"/>
                    </a:srgb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از هوش مصنوعی؟</a:t>
            </a:r>
            <a:endParaRPr lang="en-US" sz="9600" dirty="0">
              <a:effectLst>
                <a:glow rad="88900">
                  <a:srgbClr val="032C41">
                    <a:alpha val="49000"/>
                  </a:srgbClr>
                </a:glow>
              </a:effectLst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026018C-D1E5-43FD-80EA-6422B1A1B3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6186166"/>
              </p:ext>
            </p:extLst>
          </p:nvPr>
        </p:nvGraphicFramePr>
        <p:xfrm>
          <a:off x="-1152942" y="-212036"/>
          <a:ext cx="8295861" cy="7394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26242184"/>
      </p:ext>
    </p:extLst>
  </p:cSld>
  <p:clrMapOvr>
    <a:masterClrMapping/>
  </p:clrMapOvr>
  <p:transition spd="med">
    <p:pull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6172" y="212035"/>
            <a:ext cx="8660295" cy="6221893"/>
          </a:xfrm>
          <a:noFill/>
        </p:spPr>
        <p:txBody>
          <a:bodyPr rIns="540000" anchor="ctr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effectLst>
                  <a:glow rad="88900">
                    <a:srgbClr val="032C41">
                      <a:alpha val="49000"/>
                    </a:srgb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نگرانی واقعی</a:t>
            </a:r>
            <a:br>
              <a:rPr lang="fa-IR" sz="9600" dirty="0">
                <a:effectLst>
                  <a:glow rad="88900">
                    <a:srgbClr val="032C41">
                      <a:alpha val="49000"/>
                    </a:srgb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</a:br>
            <a:r>
              <a:rPr lang="fa-IR" sz="9600" dirty="0">
                <a:effectLst>
                  <a:glow rad="88900">
                    <a:srgbClr val="032C41">
                      <a:alpha val="49000"/>
                    </a:srgb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از هوش مصنوعی؟</a:t>
            </a:r>
            <a:endParaRPr lang="en-US" sz="9600" dirty="0">
              <a:effectLst>
                <a:glow rad="88900">
                  <a:srgbClr val="032C41">
                    <a:alpha val="49000"/>
                  </a:srgbClr>
                </a:glow>
              </a:effectLst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026018C-D1E5-43FD-80EA-6422B1A1B3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8358452"/>
              </p:ext>
            </p:extLst>
          </p:nvPr>
        </p:nvGraphicFramePr>
        <p:xfrm>
          <a:off x="-1152942" y="-212036"/>
          <a:ext cx="8295861" cy="7394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38598504"/>
      </p:ext>
    </p:extLst>
  </p:cSld>
  <p:clrMapOvr>
    <a:masterClrMapping/>
  </p:clrMapOvr>
  <p:transition spd="med">
    <p:pull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521" y="2557671"/>
            <a:ext cx="12284765" cy="1364974"/>
          </a:xfrm>
          <a:noFill/>
        </p:spPr>
        <p:txBody>
          <a:bodyPr rIns="540000" anchor="ctr"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effectLst>
                  <a:glow rad="88900">
                    <a:srgbClr val="032C41">
                      <a:alpha val="49000"/>
                    </a:srgb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آسيب‌های فردی و اجتماعی هومَص</a:t>
            </a:r>
            <a:endParaRPr lang="en-US" sz="9600" dirty="0">
              <a:effectLst>
                <a:glow rad="88900">
                  <a:srgbClr val="032C41">
                    <a:alpha val="49000"/>
                  </a:srgbClr>
                </a:glow>
              </a:effectLst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72094716"/>
      </p:ext>
    </p:extLst>
  </p:cSld>
  <p:clrMapOvr>
    <a:masterClrMapping/>
  </p:clrMapOvr>
  <p:transition spd="med">
    <p:pull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2284765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آسيب‌ها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3CD04E-3CE7-4DA4-97EC-737C16A20274}"/>
              </a:ext>
            </a:extLst>
          </p:cNvPr>
          <p:cNvSpPr/>
          <p:nvPr/>
        </p:nvSpPr>
        <p:spPr>
          <a:xfrm>
            <a:off x="344557" y="1622245"/>
            <a:ext cx="8057321" cy="4950833"/>
          </a:xfrm>
          <a:prstGeom prst="roundRect">
            <a:avLst>
              <a:gd name="adj" fmla="val 611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rtl="1">
              <a:buClr>
                <a:schemeClr val="bg1"/>
              </a:buClr>
              <a:buSzPct val="110000"/>
            </a:pPr>
            <a:r>
              <a:rPr lang="fa-IR" sz="6600" dirty="0">
                <a:solidFill>
                  <a:srgbClr val="002060"/>
                </a:solidFill>
                <a:effectLst>
                  <a:glow rad="177800">
                    <a:schemeClr val="bg1">
                      <a:alpha val="50000"/>
                    </a:scheme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انسان در اسلام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موجودي با كرامت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صاحب اراده و اختيار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متّكي به اصول اخلاقي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عملكرد مبتني بر احكام شرعي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عضوي پويا و متحرّك از جامعه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endParaRPr lang="en-US" sz="2800" dirty="0">
              <a:solidFill>
                <a:schemeClr val="tx1"/>
              </a:solidFill>
            </a:endParaRPr>
          </a:p>
          <a:p>
            <a:pPr algn="r" rtl="1">
              <a:lnSpc>
                <a:spcPct val="150000"/>
              </a:lnSpc>
            </a:pPr>
            <a:endParaRPr lang="fa-IR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30A1B-7591-42CF-A5EE-88E1BC04B9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6" r="17305"/>
          <a:stretch/>
        </p:blipFill>
        <p:spPr>
          <a:xfrm flipH="1">
            <a:off x="8524969" y="1622245"/>
            <a:ext cx="3540891" cy="4950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75149607"/>
      </p:ext>
    </p:extLst>
  </p:cSld>
  <p:clrMapOvr>
    <a:masterClrMapping/>
  </p:clrMapOvr>
  <p:transition spd="med">
    <p:pull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2284765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آسيب ها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3CD04E-3CE7-4DA4-97EC-737C16A20274}"/>
              </a:ext>
            </a:extLst>
          </p:cNvPr>
          <p:cNvSpPr/>
          <p:nvPr/>
        </p:nvSpPr>
        <p:spPr>
          <a:xfrm>
            <a:off x="344557" y="1622245"/>
            <a:ext cx="8057321" cy="4950833"/>
          </a:xfrm>
          <a:prstGeom prst="roundRect">
            <a:avLst>
              <a:gd name="adj" fmla="val 611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rtl="1">
              <a:buClr>
                <a:schemeClr val="bg1"/>
              </a:buClr>
              <a:buSzPct val="110000"/>
            </a:pPr>
            <a:r>
              <a:rPr lang="fa-IR" sz="6600" dirty="0">
                <a:solidFill>
                  <a:srgbClr val="002060"/>
                </a:solidFill>
                <a:effectLst>
                  <a:glow rad="177800">
                    <a:schemeClr val="bg1">
                      <a:alpha val="50000"/>
                    </a:scheme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انزوا و بی‌تحرّكی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كاهش ارتباطات انساني و رواج تنهايي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توهّم ارتباط با موجود واقعي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افسردگي و بيماري‌هاي روحي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بيماري‌هاي جسمي و مفصلي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افزايش مصرف داروهاي اعصاب و خواب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endParaRPr lang="fa-IR" sz="2800" dirty="0">
              <a:solidFill>
                <a:schemeClr val="tx1"/>
              </a:solidFill>
            </a:endParaRP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endParaRPr lang="en-US" sz="2800" dirty="0">
              <a:solidFill>
                <a:schemeClr val="tx1"/>
              </a:solidFill>
            </a:endParaRPr>
          </a:p>
          <a:p>
            <a:pPr algn="r" rtl="1">
              <a:lnSpc>
                <a:spcPct val="150000"/>
              </a:lnSpc>
            </a:pPr>
            <a:endParaRPr lang="fa-IR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30A1B-7591-42CF-A5EE-88E1BC04B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4956" r="17305"/>
          <a:stretch/>
        </p:blipFill>
        <p:spPr>
          <a:xfrm flipH="1">
            <a:off x="8524969" y="1622245"/>
            <a:ext cx="3540891" cy="4950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24466571"/>
      </p:ext>
    </p:extLst>
  </p:cSld>
  <p:clrMapOvr>
    <a:masterClrMapping/>
  </p:clrMapOvr>
  <p:transition spd="med">
    <p:pull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2284765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آسيب‌ها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3CD04E-3CE7-4DA4-97EC-737C16A20274}"/>
              </a:ext>
            </a:extLst>
          </p:cNvPr>
          <p:cNvSpPr/>
          <p:nvPr/>
        </p:nvSpPr>
        <p:spPr>
          <a:xfrm>
            <a:off x="344557" y="1622245"/>
            <a:ext cx="8057321" cy="4950833"/>
          </a:xfrm>
          <a:prstGeom prst="roundRect">
            <a:avLst>
              <a:gd name="adj" fmla="val 611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rtl="1">
              <a:buClr>
                <a:schemeClr val="bg1"/>
              </a:buClr>
              <a:buSzPct val="110000"/>
            </a:pPr>
            <a:r>
              <a:rPr lang="fa-IR" sz="6600" dirty="0">
                <a:solidFill>
                  <a:srgbClr val="002060"/>
                </a:solidFill>
                <a:effectLst>
                  <a:glow rad="177800">
                    <a:schemeClr val="bg1">
                      <a:alpha val="50000"/>
                    </a:scheme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ناتوان‌سازی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تهديد حريم خصوصي انسان‌ها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تقويت رفتارهاي غيراخلاقي در روابط غيرحضوري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تضعيف استقلال فكري در تصميم‌گيري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مشكل در تأمين معيشت و اشتغال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كاهش هوش هيجاني و توانايي درك متقابل</a:t>
            </a:r>
            <a:endParaRPr lang="en-US" sz="2800" dirty="0">
              <a:solidFill>
                <a:schemeClr val="tx1"/>
              </a:solidFill>
            </a:endParaRPr>
          </a:p>
          <a:p>
            <a:pPr algn="r" rtl="1">
              <a:lnSpc>
                <a:spcPct val="150000"/>
              </a:lnSpc>
            </a:pPr>
            <a:endParaRPr lang="fa-IR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30A1B-7591-42CF-A5EE-88E1BC04B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050"/>
                    </a14:imgEffect>
                    <a14:imgEffect>
                      <a14:saturation sat="306000"/>
                    </a14:imgEffect>
                    <a14:imgEffect>
                      <a14:brightnessContrast bright="36000" contrast="36000"/>
                    </a14:imgEffect>
                  </a14:imgLayer>
                </a14:imgProps>
              </a:ext>
            </a:extLst>
          </a:blip>
          <a:srcRect l="44956" r="17305"/>
          <a:stretch/>
        </p:blipFill>
        <p:spPr>
          <a:xfrm flipH="1">
            <a:off x="8524969" y="1622245"/>
            <a:ext cx="3540891" cy="4950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49873248"/>
      </p:ext>
    </p:extLst>
  </p:cSld>
  <p:clrMapOvr>
    <a:masterClrMapping/>
  </p:clrMapOvr>
  <p:transition spd="med">
    <p:pull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2284765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آسيب‌ها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3CD04E-3CE7-4DA4-97EC-737C16A20274}"/>
              </a:ext>
            </a:extLst>
          </p:cNvPr>
          <p:cNvSpPr/>
          <p:nvPr/>
        </p:nvSpPr>
        <p:spPr>
          <a:xfrm>
            <a:off x="344557" y="1622245"/>
            <a:ext cx="8057321" cy="4950833"/>
          </a:xfrm>
          <a:prstGeom prst="roundRect">
            <a:avLst>
              <a:gd name="adj" fmla="val 611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rtl="1">
              <a:spcAft>
                <a:spcPts val="600"/>
              </a:spcAft>
              <a:buClr>
                <a:schemeClr val="bg1"/>
              </a:buClr>
              <a:buSzPct val="110000"/>
            </a:pPr>
            <a:r>
              <a:rPr lang="fa-IR" sz="6600" dirty="0">
                <a:solidFill>
                  <a:srgbClr val="002060"/>
                </a:solidFill>
                <a:effectLst>
                  <a:glow rad="177800">
                    <a:schemeClr val="bg1">
                      <a:alpha val="50000"/>
                    </a:scheme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نتايج تحقيقات علمی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افسردگي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اضطراب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بيماري‌هاي قلبي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ضعف سيستم ايمني بدن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اختلالات خواب</a:t>
            </a:r>
            <a:endParaRPr lang="en-US" sz="2800" dirty="0">
              <a:solidFill>
                <a:schemeClr val="tx1"/>
              </a:solidFill>
            </a:endParaRPr>
          </a:p>
          <a:p>
            <a:pPr algn="r" rtl="1">
              <a:lnSpc>
                <a:spcPct val="150000"/>
              </a:lnSpc>
            </a:pPr>
            <a:endParaRPr lang="fa-IR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30A1B-7591-42CF-A5EE-88E1BC04B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050"/>
                    </a14:imgEffect>
                    <a14:imgEffect>
                      <a14:saturation sat="30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4956" r="17305"/>
          <a:stretch/>
        </p:blipFill>
        <p:spPr>
          <a:xfrm flipH="1">
            <a:off x="8524969" y="1622245"/>
            <a:ext cx="3540891" cy="4950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EA2009-499E-49E5-A445-634D13A7CFAC}"/>
              </a:ext>
            </a:extLst>
          </p:cNvPr>
          <p:cNvSpPr/>
          <p:nvPr/>
        </p:nvSpPr>
        <p:spPr>
          <a:xfrm>
            <a:off x="344557" y="1749287"/>
            <a:ext cx="3693291" cy="4823790"/>
          </a:xfrm>
          <a:prstGeom prst="roundRect">
            <a:avLst>
              <a:gd name="adj" fmla="val 611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1" anchor="t"/>
          <a:lstStyle/>
          <a:p>
            <a:pPr rtl="1">
              <a:buClr>
                <a:schemeClr val="bg1"/>
              </a:buClr>
              <a:buSzPct val="110000"/>
            </a:pPr>
            <a:endParaRPr lang="fa-IR" sz="6600" dirty="0">
              <a:solidFill>
                <a:srgbClr val="002060"/>
              </a:solidFill>
              <a:effectLst>
                <a:glow rad="177800">
                  <a:schemeClr val="bg1">
                    <a:alpha val="50000"/>
                  </a:schemeClr>
                </a:glow>
              </a:effectLst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  <a:p>
            <a:pPr marL="514350" indent="-51435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 startAt="6"/>
            </a:pPr>
            <a:r>
              <a:rPr lang="fa-IR" sz="2800" dirty="0">
                <a:solidFill>
                  <a:schemeClr val="tx1"/>
                </a:solidFill>
              </a:rPr>
              <a:t>ابتلا به اعتياد</a:t>
            </a:r>
          </a:p>
          <a:p>
            <a:pPr marL="514350" indent="-51435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 startAt="6"/>
            </a:pPr>
            <a:r>
              <a:rPr lang="fa-IR" sz="2800" dirty="0">
                <a:solidFill>
                  <a:schemeClr val="tx1"/>
                </a:solidFill>
              </a:rPr>
              <a:t>آلزايمر و زوال عقل</a:t>
            </a:r>
          </a:p>
          <a:p>
            <a:pPr marL="514350" indent="-51435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 startAt="6"/>
            </a:pPr>
            <a:r>
              <a:rPr lang="fa-IR" sz="2800" dirty="0">
                <a:solidFill>
                  <a:schemeClr val="tx1"/>
                </a:solidFill>
              </a:rPr>
              <a:t>چاقي</a:t>
            </a:r>
          </a:p>
          <a:p>
            <a:pPr marL="514350" indent="-51435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 startAt="6"/>
            </a:pPr>
            <a:r>
              <a:rPr lang="fa-IR" sz="2800" dirty="0">
                <a:solidFill>
                  <a:schemeClr val="tx1"/>
                </a:solidFill>
              </a:rPr>
              <a:t>مشكلات گوارشي</a:t>
            </a:r>
          </a:p>
          <a:p>
            <a:pPr marL="514350" indent="-51435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 startAt="6"/>
            </a:pPr>
            <a:r>
              <a:rPr lang="fa-IR" sz="2800" dirty="0">
                <a:solidFill>
                  <a:schemeClr val="tx1"/>
                </a:solidFill>
              </a:rPr>
              <a:t>آرتروز مفاصل</a:t>
            </a:r>
            <a:endParaRPr lang="en-US" sz="2800" dirty="0">
              <a:solidFill>
                <a:schemeClr val="tx1"/>
              </a:solidFill>
            </a:endParaRPr>
          </a:p>
          <a:p>
            <a:pPr algn="r" rtl="1">
              <a:lnSpc>
                <a:spcPct val="150000"/>
              </a:lnSpc>
            </a:pPr>
            <a:endParaRPr lang="fa-IR" sz="2800" dirty="0"/>
          </a:p>
        </p:txBody>
      </p:sp>
    </p:spTree>
    <p:extLst>
      <p:ext uri="{BB962C8B-B14F-4D97-AF65-F5344CB8AC3E}">
        <p14:creationId xmlns:p14="http://schemas.microsoft.com/office/powerpoint/2010/main" val="4105427430"/>
      </p:ext>
    </p:extLst>
  </p:cSld>
  <p:clrMapOvr>
    <a:masterClrMapping/>
  </p:clrMapOvr>
  <p:transition spd="med">
    <p:pull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2284765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واژه‌شناسی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3CD04E-3CE7-4DA4-97EC-737C16A20274}"/>
              </a:ext>
            </a:extLst>
          </p:cNvPr>
          <p:cNvSpPr/>
          <p:nvPr/>
        </p:nvSpPr>
        <p:spPr>
          <a:xfrm>
            <a:off x="344557" y="1622245"/>
            <a:ext cx="8057321" cy="4950833"/>
          </a:xfrm>
          <a:prstGeom prst="roundRect">
            <a:avLst>
              <a:gd name="adj" fmla="val 611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rtl="1">
              <a:buClr>
                <a:schemeClr val="bg1"/>
              </a:buClr>
              <a:buSzPct val="110000"/>
            </a:pPr>
            <a:r>
              <a:rPr lang="fa-IR" sz="6600" dirty="0">
                <a:solidFill>
                  <a:srgbClr val="002060"/>
                </a:solidFill>
                <a:effectLst>
                  <a:glow rad="177800">
                    <a:schemeClr val="bg1">
                      <a:alpha val="50000"/>
                    </a:scheme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واژه «مصنوعی»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معناي لغوي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معناي اصطلاحي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ساخته‌شده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انسان‌ساخته</a:t>
            </a:r>
            <a:endParaRPr lang="en-US" sz="2800" dirty="0">
              <a:solidFill>
                <a:schemeClr val="tx1"/>
              </a:solidFill>
            </a:endParaRPr>
          </a:p>
          <a:p>
            <a:pPr algn="r" rtl="1">
              <a:lnSpc>
                <a:spcPct val="150000"/>
              </a:lnSpc>
            </a:pPr>
            <a:endParaRPr lang="fa-IR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30A1B-7591-42CF-A5EE-88E1BC04B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4956" r="17305"/>
          <a:stretch/>
        </p:blipFill>
        <p:spPr>
          <a:xfrm flipH="1">
            <a:off x="8524969" y="1622245"/>
            <a:ext cx="3540891" cy="4950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4147674"/>
      </p:ext>
    </p:extLst>
  </p:cSld>
  <p:clrMapOvr>
    <a:masterClrMapping/>
  </p:clrMapOvr>
  <p:transition spd="med">
    <p:pull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2284765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آسيب‌ها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3CD04E-3CE7-4DA4-97EC-737C16A20274}"/>
              </a:ext>
            </a:extLst>
          </p:cNvPr>
          <p:cNvSpPr/>
          <p:nvPr/>
        </p:nvSpPr>
        <p:spPr>
          <a:xfrm>
            <a:off x="344557" y="1622245"/>
            <a:ext cx="8057321" cy="4950833"/>
          </a:xfrm>
          <a:prstGeom prst="roundRect">
            <a:avLst>
              <a:gd name="adj" fmla="val 611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rtl="1">
              <a:buClr>
                <a:schemeClr val="bg1"/>
              </a:buClr>
              <a:buSzPct val="110000"/>
            </a:pPr>
            <a:r>
              <a:rPr lang="fa-IR" sz="6600" dirty="0">
                <a:solidFill>
                  <a:srgbClr val="002060"/>
                </a:solidFill>
                <a:effectLst>
                  <a:glow rad="177800">
                    <a:schemeClr val="bg1">
                      <a:alpha val="50000"/>
                    </a:scheme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جامعه اسلامی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كاهش همدلي و همبستگي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بروز بحران‌هاي اقتصادي و فاصله طبقاتي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خلوت شدن مساجد و مراسم ديني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محدود و كوچك شدن حلقه آشنايان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تضعيف جامعه اسلامي با ناتواني منابع انساني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endParaRPr lang="en-US" sz="2800" dirty="0">
              <a:solidFill>
                <a:schemeClr val="tx1"/>
              </a:solidFill>
            </a:endParaRPr>
          </a:p>
          <a:p>
            <a:pPr algn="r" rtl="1">
              <a:lnSpc>
                <a:spcPct val="150000"/>
              </a:lnSpc>
            </a:pPr>
            <a:endParaRPr lang="fa-IR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30A1B-7591-42CF-A5EE-88E1BC04B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050"/>
                    </a14:imgEffect>
                    <a14:imgEffect>
                      <a14:saturation sat="30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44956" r="17305"/>
          <a:stretch/>
        </p:blipFill>
        <p:spPr>
          <a:xfrm flipH="1">
            <a:off x="8524969" y="1622245"/>
            <a:ext cx="3540891" cy="4950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41295700"/>
      </p:ext>
    </p:extLst>
  </p:cSld>
  <p:clrMapOvr>
    <a:masterClrMapping/>
  </p:clrMapOvr>
  <p:transition spd="med">
    <p:pull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104" y="0"/>
            <a:ext cx="11648660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ابزارهای مستعد آسيب رسانی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3CD04E-3CE7-4DA4-97EC-737C16A20274}"/>
              </a:ext>
            </a:extLst>
          </p:cNvPr>
          <p:cNvSpPr/>
          <p:nvPr/>
        </p:nvSpPr>
        <p:spPr>
          <a:xfrm>
            <a:off x="4176995" y="1622245"/>
            <a:ext cx="7670448" cy="4950833"/>
          </a:xfrm>
          <a:prstGeom prst="roundRect">
            <a:avLst>
              <a:gd name="adj" fmla="val 611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>
            <a:noAutofit/>
          </a:bodyPr>
          <a:lstStyle/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روبات‌هاي گفتگومحور يا چت‌بات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پويش‌ها و كمپين‌هاي مجازي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پيام‌رسان‌هاي هوشمند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سامانه‌هاي توصيه‌گر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سامانه‌هاي برنامه‌ريز و مديريت كار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سامانه‌هاي هشدار و آلارم خودكار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لوازم خانگي هوشمند و خودكار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30A1B-7591-42CF-A5EE-88E1BC04B9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74" t="4545" r="36957" b="7973"/>
          <a:stretch/>
        </p:blipFill>
        <p:spPr>
          <a:xfrm>
            <a:off x="344553" y="1622246"/>
            <a:ext cx="3540891" cy="4950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76517418"/>
      </p:ext>
    </p:extLst>
  </p:cSld>
  <p:clrMapOvr>
    <a:masterClrMapping/>
  </p:clrMapOvr>
  <p:transition spd="med">
    <p:pull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104" y="0"/>
            <a:ext cx="11648660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ابزارهای مستعد آسيب رسانی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3CD04E-3CE7-4DA4-97EC-737C16A20274}"/>
              </a:ext>
            </a:extLst>
          </p:cNvPr>
          <p:cNvSpPr/>
          <p:nvPr/>
        </p:nvSpPr>
        <p:spPr>
          <a:xfrm>
            <a:off x="4176995" y="1622245"/>
            <a:ext cx="7670448" cy="4950833"/>
          </a:xfrm>
          <a:prstGeom prst="roundRect">
            <a:avLst>
              <a:gd name="adj" fmla="val 611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>
            <a:noAutofit/>
          </a:bodyPr>
          <a:lstStyle/>
          <a:p>
            <a:pPr marL="514350" indent="-51435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 startAt="8"/>
            </a:pPr>
            <a:r>
              <a:rPr lang="fa-IR" sz="2800" dirty="0">
                <a:solidFill>
                  <a:schemeClr val="tx1"/>
                </a:solidFill>
              </a:rPr>
              <a:t>دستيارهاي صوتي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 startAt="8"/>
            </a:pPr>
            <a:r>
              <a:rPr lang="fa-IR" sz="2800" dirty="0">
                <a:solidFill>
                  <a:schemeClr val="tx1"/>
                </a:solidFill>
              </a:rPr>
              <a:t>خانه هوشمند و مديريت خودكار منزل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 startAt="8"/>
            </a:pPr>
            <a:r>
              <a:rPr lang="fa-IR" sz="2800" dirty="0">
                <a:solidFill>
                  <a:schemeClr val="tx1"/>
                </a:solidFill>
              </a:rPr>
              <a:t>ماشين‌هاي خودران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 startAt="8"/>
            </a:pPr>
            <a:r>
              <a:rPr lang="fa-IR" sz="2800" dirty="0">
                <a:solidFill>
                  <a:schemeClr val="tx1"/>
                </a:solidFill>
              </a:rPr>
              <a:t>مديريت هوشمند حمل و نقل و ترافيك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 startAt="8"/>
            </a:pPr>
            <a:r>
              <a:rPr lang="fa-IR" sz="2800" dirty="0">
                <a:solidFill>
                  <a:schemeClr val="tx1"/>
                </a:solidFill>
              </a:rPr>
              <a:t>واقعيت افزوده و مجازي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 startAt="8"/>
            </a:pPr>
            <a:r>
              <a:rPr lang="fa-IR" sz="2800" dirty="0">
                <a:solidFill>
                  <a:schemeClr val="tx1"/>
                </a:solidFill>
              </a:rPr>
              <a:t>پيك حمل كالاي خريداري شده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 startAt="8"/>
            </a:pPr>
            <a:r>
              <a:rPr lang="fa-IR" sz="2800" dirty="0">
                <a:solidFill>
                  <a:schemeClr val="tx1"/>
                </a:solidFill>
              </a:rPr>
              <a:t>خريد هوشمند خودكار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30A1B-7591-42CF-A5EE-88E1BC04B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22374" t="4545" r="36957" b="7973"/>
          <a:stretch/>
        </p:blipFill>
        <p:spPr>
          <a:xfrm>
            <a:off x="344553" y="1622246"/>
            <a:ext cx="3540891" cy="4950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00916761"/>
      </p:ext>
    </p:extLst>
  </p:cSld>
  <p:clrMapOvr>
    <a:masterClrMapping/>
  </p:clrMapOvr>
  <p:transition spd="med">
    <p:pull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104" y="0"/>
            <a:ext cx="11648660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ابزارهای مستعد آسيب رسانی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3CD04E-3CE7-4DA4-97EC-737C16A20274}"/>
              </a:ext>
            </a:extLst>
          </p:cNvPr>
          <p:cNvSpPr/>
          <p:nvPr/>
        </p:nvSpPr>
        <p:spPr>
          <a:xfrm>
            <a:off x="4176995" y="1622245"/>
            <a:ext cx="7670448" cy="4950833"/>
          </a:xfrm>
          <a:prstGeom prst="roundRect">
            <a:avLst>
              <a:gd name="adj" fmla="val 611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>
            <a:noAutofit/>
          </a:bodyPr>
          <a:lstStyle/>
          <a:p>
            <a:pPr marL="514350" indent="-51435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 startAt="15"/>
            </a:pPr>
            <a:r>
              <a:rPr lang="fa-IR" sz="2800" dirty="0">
                <a:solidFill>
                  <a:schemeClr val="tx1"/>
                </a:solidFill>
              </a:rPr>
              <a:t>سامانه‌هاي آموزش برخط و آنلاين</a:t>
            </a:r>
          </a:p>
          <a:p>
            <a:pPr marL="514350" indent="-51435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 startAt="15"/>
            </a:pPr>
            <a:r>
              <a:rPr lang="fa-IR" sz="2800" dirty="0">
                <a:solidFill>
                  <a:schemeClr val="tx1"/>
                </a:solidFill>
              </a:rPr>
              <a:t>سامانه‌هاي جلسات غيرحضوري</a:t>
            </a:r>
          </a:p>
          <a:p>
            <a:pPr marL="514350" indent="-51435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 startAt="15"/>
            </a:pPr>
            <a:r>
              <a:rPr lang="fa-IR" sz="2800" dirty="0">
                <a:solidFill>
                  <a:schemeClr val="tx1"/>
                </a:solidFill>
              </a:rPr>
              <a:t>نرم‌افزارهاي تماس تصويري</a:t>
            </a:r>
          </a:p>
          <a:p>
            <a:pPr marL="514350" indent="-51435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 startAt="15"/>
            </a:pPr>
            <a:r>
              <a:rPr lang="fa-IR" sz="2800" dirty="0">
                <a:solidFill>
                  <a:schemeClr val="tx1"/>
                </a:solidFill>
              </a:rPr>
              <a:t>پزشكي هوشمند و تجويز نسخه و دارو</a:t>
            </a:r>
          </a:p>
          <a:p>
            <a:pPr marL="514350" indent="-51435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 startAt="15"/>
            </a:pPr>
            <a:r>
              <a:rPr lang="fa-IR" sz="2800" dirty="0">
                <a:solidFill>
                  <a:schemeClr val="tx1"/>
                </a:solidFill>
              </a:rPr>
              <a:t>سامانه‌هاي دوركاري و كار در منزل</a:t>
            </a:r>
          </a:p>
          <a:p>
            <a:pPr marL="514350" indent="-51435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 startAt="15"/>
            </a:pPr>
            <a:r>
              <a:rPr lang="fa-IR" sz="2800" dirty="0">
                <a:solidFill>
                  <a:schemeClr val="tx1"/>
                </a:solidFill>
              </a:rPr>
              <a:t>بازي‌هاي مجهّز به هوش مصنوعي</a:t>
            </a:r>
          </a:p>
          <a:p>
            <a:pPr marL="514350" indent="-51435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 startAt="15"/>
            </a:pPr>
            <a:endParaRPr lang="fa-IR" sz="28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30A1B-7591-42CF-A5EE-88E1BC04B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2374" t="4545" r="36957" b="7973"/>
          <a:stretch/>
        </p:blipFill>
        <p:spPr>
          <a:xfrm>
            <a:off x="344553" y="1622246"/>
            <a:ext cx="3540891" cy="4950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27129829"/>
      </p:ext>
    </p:extLst>
  </p:cSld>
  <p:clrMapOvr>
    <a:masterClrMapping/>
  </p:clrMapOvr>
  <p:transition spd="med">
    <p:pull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521" y="2557671"/>
            <a:ext cx="12284765" cy="1364974"/>
          </a:xfrm>
          <a:noFill/>
        </p:spPr>
        <p:txBody>
          <a:bodyPr rIns="5400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a-IR" sz="11500" dirty="0">
                <a:effectLst>
                  <a:glow rad="88900">
                    <a:srgbClr val="032C41">
                      <a:alpha val="49000"/>
                    </a:srgb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تغيير سبک زندگی</a:t>
            </a:r>
            <a:endParaRPr lang="en-US" sz="11500" dirty="0">
              <a:effectLst>
                <a:glow rad="88900">
                  <a:srgbClr val="032C41">
                    <a:alpha val="49000"/>
                  </a:srgbClr>
                </a:glow>
              </a:effectLst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14774816"/>
      </p:ext>
    </p:extLst>
  </p:cSld>
  <p:clrMapOvr>
    <a:masterClrMapping/>
  </p:clrMapOvr>
  <p:transition spd="med">
    <p:pull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4574" y="5479775"/>
            <a:ext cx="3790122" cy="1378225"/>
          </a:xfrm>
          <a:noFill/>
        </p:spPr>
        <p:txBody>
          <a:bodyPr rIns="5400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a-IR" sz="7200" dirty="0">
                <a:effectLst>
                  <a:glow rad="88900">
                    <a:srgbClr val="032C41">
                      <a:alpha val="49000"/>
                    </a:srgb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در پناه خدا</a:t>
            </a:r>
            <a:endParaRPr lang="en-US" sz="7200" dirty="0">
              <a:effectLst>
                <a:glow rad="88900">
                  <a:srgbClr val="032C41">
                    <a:alpha val="49000"/>
                  </a:srgbClr>
                </a:glow>
              </a:effectLst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24582660"/>
      </p:ext>
    </p:extLst>
  </p:cSld>
  <p:clrMapOvr>
    <a:masterClrMapping/>
  </p:clrMapOvr>
  <p:transition spd="med">
    <p:pull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2284765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واژه‌شناسی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3CD04E-3CE7-4DA4-97EC-737C16A20274}"/>
              </a:ext>
            </a:extLst>
          </p:cNvPr>
          <p:cNvSpPr/>
          <p:nvPr/>
        </p:nvSpPr>
        <p:spPr>
          <a:xfrm>
            <a:off x="344557" y="1622245"/>
            <a:ext cx="8057321" cy="4950833"/>
          </a:xfrm>
          <a:prstGeom prst="roundRect">
            <a:avLst>
              <a:gd name="adj" fmla="val 611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rtl="1">
              <a:buClr>
                <a:schemeClr val="bg1"/>
              </a:buClr>
              <a:buSzPct val="110000"/>
            </a:pPr>
            <a:r>
              <a:rPr lang="fa-IR" sz="6600" dirty="0">
                <a:solidFill>
                  <a:srgbClr val="002060"/>
                </a:solidFill>
                <a:effectLst>
                  <a:glow rad="177800">
                    <a:schemeClr val="bg1">
                      <a:alpha val="50000"/>
                    </a:scheme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واژه «طبيعی»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اديان؛ توحيدي و غيرتوحيدي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ماترياليزم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داروينيزم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نيچريزم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آگنوستيسيزم</a:t>
            </a:r>
            <a:endParaRPr lang="en-US" sz="2800" dirty="0">
              <a:solidFill>
                <a:schemeClr val="tx1"/>
              </a:solidFill>
            </a:endParaRPr>
          </a:p>
          <a:p>
            <a:pPr algn="r" rtl="1">
              <a:lnSpc>
                <a:spcPct val="150000"/>
              </a:lnSpc>
            </a:pPr>
            <a:endParaRPr lang="fa-IR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30A1B-7591-42CF-A5EE-88E1BC04B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050"/>
                    </a14:imgEffect>
                    <a14:imgEffect>
                      <a14:saturation sat="306000"/>
                    </a14:imgEffect>
                    <a14:imgEffect>
                      <a14:brightnessContrast bright="36000" contrast="36000"/>
                    </a14:imgEffect>
                  </a14:imgLayer>
                </a14:imgProps>
              </a:ext>
            </a:extLst>
          </a:blip>
          <a:srcRect l="44956" r="17305"/>
          <a:stretch/>
        </p:blipFill>
        <p:spPr>
          <a:xfrm flipH="1">
            <a:off x="8524969" y="1622245"/>
            <a:ext cx="3540891" cy="4950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33531456"/>
      </p:ext>
    </p:extLst>
  </p:cSld>
  <p:clrMapOvr>
    <a:masterClrMapping/>
  </p:clrMapOvr>
  <p:transition spd="med">
    <p:pull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2284765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باور و يقين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386E9-B82B-4C68-9892-2F06CE8023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5" t="2905" r="2532" b="2532"/>
          <a:stretch/>
        </p:blipFill>
        <p:spPr>
          <a:xfrm>
            <a:off x="372586" y="245529"/>
            <a:ext cx="7141398" cy="6181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DE90146-608A-4AC1-95D6-5197A2AF195B}"/>
              </a:ext>
            </a:extLst>
          </p:cNvPr>
          <p:cNvSpPr/>
          <p:nvPr/>
        </p:nvSpPr>
        <p:spPr>
          <a:xfrm>
            <a:off x="7804007" y="1661637"/>
            <a:ext cx="4015408" cy="4765667"/>
          </a:xfrm>
          <a:prstGeom prst="roundRect">
            <a:avLst>
              <a:gd name="adj" fmla="val 611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marL="432000" indent="-432000" algn="r" rtl="1">
              <a:lnSpc>
                <a:spcPct val="2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باور = ايمان</a:t>
            </a:r>
          </a:p>
          <a:p>
            <a:pPr marL="432000" indent="-432000" algn="r" rtl="1">
              <a:lnSpc>
                <a:spcPct val="2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ناباوري = كفر</a:t>
            </a:r>
          </a:p>
          <a:p>
            <a:pPr marL="432000" indent="-432000" algn="r" rtl="1">
              <a:lnSpc>
                <a:spcPct val="2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يقين = عرفان</a:t>
            </a:r>
          </a:p>
          <a:p>
            <a:pPr marL="432000" indent="-432000" algn="r" rtl="1">
              <a:lnSpc>
                <a:spcPct val="2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شك = ندانم‌انگاري</a:t>
            </a:r>
          </a:p>
        </p:txBody>
      </p:sp>
    </p:spTree>
    <p:extLst>
      <p:ext uri="{BB962C8B-B14F-4D97-AF65-F5344CB8AC3E}">
        <p14:creationId xmlns:p14="http://schemas.microsoft.com/office/powerpoint/2010/main" val="1855797301"/>
      </p:ext>
    </p:extLst>
  </p:cSld>
  <p:clrMapOvr>
    <a:masterClrMapping/>
  </p:clrMapOvr>
  <p:transition spd="med">
    <p:pull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2284765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هوش مصنوعی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3CD04E-3CE7-4DA4-97EC-737C16A20274}"/>
              </a:ext>
            </a:extLst>
          </p:cNvPr>
          <p:cNvSpPr/>
          <p:nvPr/>
        </p:nvSpPr>
        <p:spPr>
          <a:xfrm>
            <a:off x="344557" y="1622245"/>
            <a:ext cx="8057321" cy="4950833"/>
          </a:xfrm>
          <a:prstGeom prst="roundRect">
            <a:avLst>
              <a:gd name="adj" fmla="val 611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rtl="1">
              <a:buClr>
                <a:schemeClr val="bg1"/>
              </a:buClr>
              <a:buSzPct val="110000"/>
            </a:pPr>
            <a:r>
              <a:rPr lang="fa-IR" sz="6600" dirty="0">
                <a:solidFill>
                  <a:srgbClr val="002060"/>
                </a:solidFill>
                <a:effectLst>
                  <a:glow rad="177800">
                    <a:schemeClr val="bg1">
                      <a:alpha val="50000"/>
                    </a:scheme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اصطلاح «هوشمند»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اشياء هوشمند (تلويزيون، ساعت مچي و …)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اينترنت اشياء (يخچال، گاز و …)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سنجشگر داده‌هاي حجيم (داده‌كاوي، هستان‌نگاري)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يادگيري مبتني بر ارزشگذاري (تكرار، بازخورد)</a:t>
            </a:r>
          </a:p>
          <a:p>
            <a:pPr marL="432000" indent="-432000" algn="r" rtl="1">
              <a:lnSpc>
                <a:spcPct val="150000"/>
              </a:lnSpc>
              <a:buClr>
                <a:schemeClr val="bg1"/>
              </a:buClr>
              <a:buSzPct val="110000"/>
              <a:buFont typeface="+mj-lt"/>
              <a:buAutoNum type="arabicPeriod"/>
            </a:pPr>
            <a:r>
              <a:rPr lang="fa-IR" sz="2800" dirty="0">
                <a:solidFill>
                  <a:schemeClr val="tx1"/>
                </a:solidFill>
              </a:rPr>
              <a:t>خودآگاه</a:t>
            </a:r>
            <a:endParaRPr lang="en-US" sz="2800" dirty="0">
              <a:solidFill>
                <a:schemeClr val="tx1"/>
              </a:solidFill>
            </a:endParaRPr>
          </a:p>
          <a:p>
            <a:pPr algn="r" rtl="1">
              <a:lnSpc>
                <a:spcPct val="150000"/>
              </a:lnSpc>
            </a:pPr>
            <a:endParaRPr lang="fa-IR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30A1B-7591-42CF-A5EE-88E1BC04B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4635" t="44018" r="61457" b="4557"/>
          <a:stretch/>
        </p:blipFill>
        <p:spPr>
          <a:xfrm flipH="1">
            <a:off x="8556187" y="1622245"/>
            <a:ext cx="3540891" cy="4950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38320618"/>
      </p:ext>
    </p:extLst>
  </p:cSld>
  <p:clrMapOvr>
    <a:masterClrMapping/>
  </p:clrMapOvr>
  <p:transition spd="med">
    <p:pull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2284765" cy="2994991"/>
          </a:xfrm>
          <a:noFill/>
        </p:spPr>
        <p:txBody>
          <a:bodyPr rIns="54000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a-IR" sz="9600" dirty="0">
                <a:latin typeface="Adobe Arabic SHIN" panose="01000500000000020002" pitchFamily="2" charset="-78"/>
                <a:cs typeface="Adobe Arabic SHIN" panose="01000500000000020002" pitchFamily="2" charset="-78"/>
              </a:rPr>
              <a:t>هوش مصنوعی</a:t>
            </a:r>
            <a:endParaRPr lang="en-US" sz="9600" dirty="0">
              <a:latin typeface="Adobe Arabic SHIN" panose="01000500000000020002" pitchFamily="2" charset="-78"/>
              <a:cs typeface="Adobe Arabic SHIN" panose="01000500000000020002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3CD04E-3CE7-4DA4-97EC-737C16A20274}"/>
              </a:ext>
            </a:extLst>
          </p:cNvPr>
          <p:cNvSpPr/>
          <p:nvPr/>
        </p:nvSpPr>
        <p:spPr>
          <a:xfrm>
            <a:off x="344557" y="1622245"/>
            <a:ext cx="8057321" cy="4950833"/>
          </a:xfrm>
          <a:prstGeom prst="roundRect">
            <a:avLst>
              <a:gd name="adj" fmla="val 611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rtl="1">
              <a:buClr>
                <a:schemeClr val="bg1"/>
              </a:buClr>
              <a:buSzPct val="110000"/>
            </a:pPr>
            <a:r>
              <a:rPr lang="fa-IR" sz="6600" dirty="0">
                <a:solidFill>
                  <a:srgbClr val="002060"/>
                </a:solidFill>
                <a:effectLst>
                  <a:glow rad="177800">
                    <a:schemeClr val="bg1">
                      <a:alpha val="50000"/>
                    </a:schemeClr>
                  </a:glow>
                </a:effectLst>
                <a:latin typeface="Adobe Arabic SHIN" panose="01000500000000020002" pitchFamily="2" charset="-78"/>
                <a:cs typeface="Adobe Arabic SHIN" panose="01000500000000020002" pitchFamily="2" charset="-78"/>
              </a:rPr>
              <a:t>تعريف هومَص </a:t>
            </a:r>
          </a:p>
          <a:p>
            <a:pPr algn="r" rtl="1">
              <a:lnSpc>
                <a:spcPct val="150000"/>
              </a:lnSpc>
              <a:spcBef>
                <a:spcPts val="1200"/>
              </a:spcBef>
              <a:buClr>
                <a:schemeClr val="bg1"/>
              </a:buClr>
              <a:buSzPct val="110000"/>
            </a:pPr>
            <a:r>
              <a:rPr lang="fa-IR" sz="2800" dirty="0">
                <a:solidFill>
                  <a:schemeClr val="tx1"/>
                </a:solidFill>
              </a:rPr>
              <a:t>موجود غير زنده‌اي كه عملكردهاي مشابه ذهن انسان داشته باشد، مانند: خاطرسپاري، يادآوري، يادگيري، يافتن ارتباط ميان مفاهيم، تصميم‌گيري، تحليل متون، تصاوير، اصوات و توليد آن.</a:t>
            </a:r>
            <a:endParaRPr lang="en-US" sz="2800" dirty="0">
              <a:solidFill>
                <a:schemeClr val="tx1"/>
              </a:solidFill>
            </a:endParaRPr>
          </a:p>
          <a:p>
            <a:pPr algn="r" rtl="1">
              <a:lnSpc>
                <a:spcPct val="150000"/>
              </a:lnSpc>
            </a:pPr>
            <a:endParaRPr lang="fa-IR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30A1B-7591-42CF-A5EE-88E1BC04B9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96" t="7349" r="7350"/>
          <a:stretch/>
        </p:blipFill>
        <p:spPr>
          <a:xfrm>
            <a:off x="8524969" y="1622245"/>
            <a:ext cx="3540891" cy="2240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C7FCC8-4080-45D6-B3AD-8CF961D412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88" t="16713" r="-2" b="18861"/>
          <a:stretch/>
        </p:blipFill>
        <p:spPr>
          <a:xfrm>
            <a:off x="8524968" y="3975653"/>
            <a:ext cx="3540891" cy="2597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2926034"/>
      </p:ext>
    </p:extLst>
  </p:cSld>
  <p:clrMapOvr>
    <a:masterClrMapping/>
  </p:clrMapOvr>
  <p:transition spd="med">
    <p:pull dir="r"/>
  </p:transition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ustom 1">
      <a:majorFont>
        <a:latin typeface="Vazir YA"/>
        <a:ea typeface=""/>
        <a:cs typeface="Vazir YA"/>
      </a:majorFont>
      <a:minorFont>
        <a:latin typeface="Vazir YA"/>
        <a:ea typeface=""/>
        <a:cs typeface="Vazir YA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EA0254-3646-4633-AE89-92733C2D69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A9C098-A058-4A59-AA77-E2402053F600}">
  <ds:schemaRefs>
    <ds:schemaRef ds:uri="16c05727-aa75-4e4a-9b5f-8a80a1165891"/>
    <ds:schemaRef ds:uri="71af3243-3dd4-4a8d-8c0d-dd76da1f02a5"/>
    <ds:schemaRef ds:uri="http://purl.org/dc/dcmitype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BD8AF61-0EFE-4B67-AC63-165AA360F9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0</TotalTime>
  <Words>974</Words>
  <Application>Microsoft Office PowerPoint</Application>
  <PresentationFormat>Widescreen</PresentationFormat>
  <Paragraphs>279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Adobe Arabic SHIN</vt:lpstr>
      <vt:lpstr>Calibri</vt:lpstr>
      <vt:lpstr>Courier New</vt:lpstr>
      <vt:lpstr>Vazir YA</vt:lpstr>
      <vt:lpstr>Wingdings 2</vt:lpstr>
      <vt:lpstr>Frame</vt:lpstr>
      <vt:lpstr>PowerPoint Presentation</vt:lpstr>
      <vt:lpstr>تفاوت هوش مصنوعی و  هوش طبيعی</vt:lpstr>
      <vt:lpstr>فارغ از اصطلاحات تخصّصی</vt:lpstr>
      <vt:lpstr>واژه‌شناسی</vt:lpstr>
      <vt:lpstr>واژه‌شناسی</vt:lpstr>
      <vt:lpstr>واژه‌شناسی</vt:lpstr>
      <vt:lpstr>باور و يقين</vt:lpstr>
      <vt:lpstr>هوش مصنوعی</vt:lpstr>
      <vt:lpstr>هوش مصنوعی</vt:lpstr>
      <vt:lpstr>هوش مصنوعی</vt:lpstr>
      <vt:lpstr>هستان‌نگاری</vt:lpstr>
      <vt:lpstr>هستان‌نگاری</vt:lpstr>
      <vt:lpstr>PowerPoint Presentation</vt:lpstr>
      <vt:lpstr>PowerPoint Presentation</vt:lpstr>
      <vt:lpstr>هوش مصنوعی</vt:lpstr>
      <vt:lpstr>خودآگاهی</vt:lpstr>
      <vt:lpstr>هوش مصنوعی</vt:lpstr>
      <vt:lpstr>شبكه عصبی</vt:lpstr>
      <vt:lpstr>PowerPoint Presentation</vt:lpstr>
      <vt:lpstr>PowerPoint Presentation</vt:lpstr>
      <vt:lpstr>PowerPoint Presentation</vt:lpstr>
      <vt:lpstr>هوش مصنوعی</vt:lpstr>
      <vt:lpstr>هوش مصنوعی</vt:lpstr>
      <vt:lpstr>هوش طبيعی</vt:lpstr>
      <vt:lpstr>هوش طبيعی</vt:lpstr>
      <vt:lpstr>هوش طبيعی</vt:lpstr>
      <vt:lpstr>هوش طبيعی</vt:lpstr>
      <vt:lpstr>هوش طبيعی</vt:lpstr>
      <vt:lpstr>هوش طبيعی</vt:lpstr>
      <vt:lpstr>هوش طبيعی</vt:lpstr>
      <vt:lpstr>هوش طبيعی</vt:lpstr>
      <vt:lpstr>هوش طبيعی</vt:lpstr>
      <vt:lpstr>هوش مصنوعی</vt:lpstr>
      <vt:lpstr>آيا  هوش مصنوعی قوی و خودآگاه ممكن است؟</vt:lpstr>
      <vt:lpstr>PowerPoint Presentation</vt:lpstr>
      <vt:lpstr>چرا  هوش مصنوعی ناگهان؟ چرا نگرانی‌های فزاينده؟ چرا هوش مصنوعی در تمام رسانه‌ها؟</vt:lpstr>
      <vt:lpstr>تحليل </vt:lpstr>
      <vt:lpstr>تحليل </vt:lpstr>
      <vt:lpstr>تحليل </vt:lpstr>
      <vt:lpstr>نگرانی‌های هوش مصنوعی </vt:lpstr>
      <vt:lpstr>نگرانی‌های هوش مصنوعی </vt:lpstr>
      <vt:lpstr>نگرانی‌های هوش مصنوعی </vt:lpstr>
      <vt:lpstr>نگرانی واقعی از هوش مصنوعی؟</vt:lpstr>
      <vt:lpstr>نگرانی واقعی از هوش مصنوعی؟</vt:lpstr>
      <vt:lpstr>آسيب‌های فردی و اجتماعی هومَص</vt:lpstr>
      <vt:lpstr>آسيب‌ها</vt:lpstr>
      <vt:lpstr>آسيب ها</vt:lpstr>
      <vt:lpstr>آسيب‌ها</vt:lpstr>
      <vt:lpstr>آسيب‌ها</vt:lpstr>
      <vt:lpstr>آسيب‌ها</vt:lpstr>
      <vt:lpstr>ابزارهای مستعد آسيب رسانی</vt:lpstr>
      <vt:lpstr>ابزارهای مستعد آسيب رسانی</vt:lpstr>
      <vt:lpstr>ابزارهای مستعد آسيب رسانی</vt:lpstr>
      <vt:lpstr>تغيير سبک زندگی</vt:lpstr>
      <vt:lpstr>در پناه خدا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2023-12-26T04:17:21Z</dcterms:created>
  <dcterms:modified xsi:type="dcterms:W3CDTF">2025-01-25T08:32:01Z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