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photoAlbum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37D8-3F5B-4798-9257-1CE39B464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30FCFB-EF78-42EC-A5C1-5F50BDFA2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E6855-3B08-467D-AF2E-702485764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AF6A-295F-4053-9456-8C55B46A7BCC}" type="datetimeFigureOut">
              <a:rPr lang="fa-IR" smtClean="0"/>
              <a:t>1445/06/14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4A92F-E7D9-40CD-A37C-7FA53C7FC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B558E-E0CD-4BCE-8F39-443C4D3B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54EE-5858-4072-AAD2-FB479E82F2F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6967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298A7-736F-4186-AFE9-5B80FC5E7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8E80C-1598-42B2-A966-DDAC34E5C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E9D68-C02B-4F79-895A-612D560F7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AF6A-295F-4053-9456-8C55B46A7BCC}" type="datetimeFigureOut">
              <a:rPr lang="fa-IR" smtClean="0"/>
              <a:t>1445/06/14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480E2-E3FF-444D-877C-A2A6B9A9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89D64-6E01-49D1-8173-C2DEA32F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54EE-5858-4072-AAD2-FB479E82F2F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10023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54BA80-AD5A-4DE8-A274-D90FE6409E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9BD3C8-9517-492B-8745-4268293FB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DB496-AE41-4F99-BFF6-395E03F51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AF6A-295F-4053-9456-8C55B46A7BCC}" type="datetimeFigureOut">
              <a:rPr lang="fa-IR" smtClean="0"/>
              <a:t>1445/06/14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D4CEB-82A9-4E46-9C66-5B9D80F6A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A5841-F87A-4278-929C-5B26890B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54EE-5858-4072-AAD2-FB479E82F2F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0227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EFD96-053A-4840-A794-5AC9CDB65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BD608-F5B6-4A42-8495-8F78196C9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8BEBD-1E97-45CE-B1C4-9DBFE14B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AF6A-295F-4053-9456-8C55B46A7BCC}" type="datetimeFigureOut">
              <a:rPr lang="fa-IR" smtClean="0"/>
              <a:t>1445/06/14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F4A41-9041-4201-8EAE-9DA0B4295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132ED-560F-4ACD-A5DD-8A82E8E98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54EE-5858-4072-AAD2-FB479E82F2F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8992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3445A-860D-4BD8-B1E2-9D1D5E5C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27BBF-B07A-400B-8EA1-B2194B23D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4F6DF-3FA4-4CF4-9D67-2E6BC9E0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AF6A-295F-4053-9456-8C55B46A7BCC}" type="datetimeFigureOut">
              <a:rPr lang="fa-IR" smtClean="0"/>
              <a:t>1445/06/14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F247B-FD15-4C29-84F1-E38E13C2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10D06-5E4A-428A-A77A-3F7C16BF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54EE-5858-4072-AAD2-FB479E82F2F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436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2812-A015-48BC-89F5-AB3F61F6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01642-5321-4FDB-A5B0-52C58E37D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0992E-BCFF-427C-AB23-D846672DF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D79C6-7BFD-49A2-93F1-2A1E432CD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AF6A-295F-4053-9456-8C55B46A7BCC}" type="datetimeFigureOut">
              <a:rPr lang="fa-IR" smtClean="0"/>
              <a:t>1445/06/14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E2D3F-64BB-4BF3-BFDF-930208EA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B1E5E-0456-4580-A87B-57B576F0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54EE-5858-4072-AAD2-FB479E82F2F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0851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982CA-1058-402D-9270-DD91F7CC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FF78C-D480-4CD7-B2E7-30B887387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602B9-AFA6-4D08-AA97-6BB565A2E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DC96F-0A54-4D48-B45F-2D92E0503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7026CB-98A8-4B20-BD30-C0B720A74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A39B0-1E9A-446E-9DBF-7ED42664A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AF6A-295F-4053-9456-8C55B46A7BCC}" type="datetimeFigureOut">
              <a:rPr lang="fa-IR" smtClean="0"/>
              <a:t>1445/06/14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627A6-4E97-4B0D-9229-44863DA92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EC0F2D-8EF1-4860-B9AD-1AC57170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54EE-5858-4072-AAD2-FB479E82F2F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9658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9753-23A6-46C5-AFB7-7BDEB5BB7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8E2A9-0AFD-4F89-B688-BF36F759C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AF6A-295F-4053-9456-8C55B46A7BCC}" type="datetimeFigureOut">
              <a:rPr lang="fa-IR" smtClean="0"/>
              <a:t>1445/06/14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91E67-A3AB-4BE7-BA4B-F518FFBD4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C6D60-40E3-45C0-B849-0E7DBB29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54EE-5858-4072-AAD2-FB479E82F2F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33246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5B4BAB-5F95-43DC-B7CB-7643C2F9B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AF6A-295F-4053-9456-8C55B46A7BCC}" type="datetimeFigureOut">
              <a:rPr lang="fa-IR" smtClean="0"/>
              <a:t>1445/06/14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8DBD8E-EF13-48DA-A3A5-6DA2F2BFE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7D21D-F744-462C-B3FB-8ED95853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54EE-5858-4072-AAD2-FB479E82F2F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702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F48F0-0AFC-4C65-864F-B6FA5152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F8851-32F7-4F43-BFBD-18B208EAD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0C775C-FC83-4D8B-987D-55BA7ABAF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1CC68-696C-48B9-9E97-A0F4C2B64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AF6A-295F-4053-9456-8C55B46A7BCC}" type="datetimeFigureOut">
              <a:rPr lang="fa-IR" smtClean="0"/>
              <a:t>1445/06/14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861F2-0EDE-4E8A-B5CD-A6DE10853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2C3F32-962A-483B-841D-C0EADEF3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54EE-5858-4072-AAD2-FB479E82F2F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939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B1E40-0D0D-429D-AAA6-DC67B41A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2E992C-ADC6-4F62-BBD0-4469773C89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ED34E-23EF-419A-A625-D08FAC3E54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CEA8A-2959-4B7F-911F-0D287AF1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AF6A-295F-4053-9456-8C55B46A7BCC}" type="datetimeFigureOut">
              <a:rPr lang="fa-IR" smtClean="0"/>
              <a:t>1445/06/14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08EBD-5F71-456C-87EE-8CC2D973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5BD69-7A80-4C90-B28F-91FC44122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C54EE-5858-4072-AAD2-FB479E82F2F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85099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5F790E-84BC-44EC-90DA-66F950F5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091AC-67A9-4DB3-983C-D1F63A6AD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B2582-4802-469A-8F72-7E9D8621BB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CAF6A-295F-4053-9456-8C55B46A7BCC}" type="datetimeFigureOut">
              <a:rPr lang="fa-IR" smtClean="0"/>
              <a:t>1445/06/14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B8CD3-69FD-4C7A-97AC-2C8CF54D8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93908-87CD-4C3F-A791-64A0DB79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C54EE-5858-4072-AAD2-FB479E82F2F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2714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01">
            <a:extLst>
              <a:ext uri="{FF2B5EF4-FFF2-40B4-BE49-F238E27FC236}">
                <a16:creationId xmlns:a16="http://schemas.microsoft.com/office/drawing/2014/main" id="{4EB4062D-A9EB-4BF4-A057-16EF69603A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71681"/>
      </p:ext>
    </p:extLst>
  </p:cSld>
  <p:clrMapOvr>
    <a:masterClrMapping/>
  </p:clrMapOvr>
  <p:transition spd="med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10">
            <a:extLst>
              <a:ext uri="{FF2B5EF4-FFF2-40B4-BE49-F238E27FC236}">
                <a16:creationId xmlns:a16="http://schemas.microsoft.com/office/drawing/2014/main" id="{05E62AE2-7B32-4EF4-B735-42B7883376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59235"/>
      </p:ext>
    </p:extLst>
  </p:cSld>
  <p:clrMapOvr>
    <a:masterClrMapping/>
  </p:clrMapOvr>
  <p:transition spd="med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11">
            <a:extLst>
              <a:ext uri="{FF2B5EF4-FFF2-40B4-BE49-F238E27FC236}">
                <a16:creationId xmlns:a16="http://schemas.microsoft.com/office/drawing/2014/main" id="{99F7C4D8-4DB7-4279-B431-7A1DF3BE10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98175"/>
      </p:ext>
    </p:extLst>
  </p:cSld>
  <p:clrMapOvr>
    <a:masterClrMapping/>
  </p:clrMapOvr>
  <p:transition spd="med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12">
            <a:extLst>
              <a:ext uri="{FF2B5EF4-FFF2-40B4-BE49-F238E27FC236}">
                <a16:creationId xmlns:a16="http://schemas.microsoft.com/office/drawing/2014/main" id="{20527420-6877-49D5-9A39-05846AD2F8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02650"/>
      </p:ext>
    </p:extLst>
  </p:cSld>
  <p:clrMapOvr>
    <a:masterClrMapping/>
  </p:clrMapOvr>
  <p:transition spd="med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13">
            <a:extLst>
              <a:ext uri="{FF2B5EF4-FFF2-40B4-BE49-F238E27FC236}">
                <a16:creationId xmlns:a16="http://schemas.microsoft.com/office/drawing/2014/main" id="{C87C0559-2E9D-4A59-8374-C27195C7F1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13305"/>
      </p:ext>
    </p:extLst>
  </p:cSld>
  <p:clrMapOvr>
    <a:masterClrMapping/>
  </p:clrMapOvr>
  <p:transition spd="med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14">
            <a:extLst>
              <a:ext uri="{FF2B5EF4-FFF2-40B4-BE49-F238E27FC236}">
                <a16:creationId xmlns:a16="http://schemas.microsoft.com/office/drawing/2014/main" id="{B5116932-1ECE-424B-8C56-E52DAC4856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52778"/>
      </p:ext>
    </p:extLst>
  </p:cSld>
  <p:clrMapOvr>
    <a:masterClrMapping/>
  </p:clrMapOvr>
  <p:transition spd="med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15">
            <a:extLst>
              <a:ext uri="{FF2B5EF4-FFF2-40B4-BE49-F238E27FC236}">
                <a16:creationId xmlns:a16="http://schemas.microsoft.com/office/drawing/2014/main" id="{3FD7ACEA-3825-4BE7-891B-8125A57D28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75854"/>
      </p:ext>
    </p:extLst>
  </p:cSld>
  <p:clrMapOvr>
    <a:masterClrMapping/>
  </p:clrMapOvr>
  <p:transition spd="med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16">
            <a:extLst>
              <a:ext uri="{FF2B5EF4-FFF2-40B4-BE49-F238E27FC236}">
                <a16:creationId xmlns:a16="http://schemas.microsoft.com/office/drawing/2014/main" id="{862D0048-0E9B-458B-9C3C-0518C32099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71922"/>
      </p:ext>
    </p:extLst>
  </p:cSld>
  <p:clrMapOvr>
    <a:masterClrMapping/>
  </p:clrMapOvr>
  <p:transition spd="med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17">
            <a:extLst>
              <a:ext uri="{FF2B5EF4-FFF2-40B4-BE49-F238E27FC236}">
                <a16:creationId xmlns:a16="http://schemas.microsoft.com/office/drawing/2014/main" id="{4F1FC77C-D5B7-44F4-A548-9BC063A3E2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96613"/>
      </p:ext>
    </p:extLst>
  </p:cSld>
  <p:clrMapOvr>
    <a:masterClrMapping/>
  </p:clrMapOvr>
  <p:transition spd="med"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18">
            <a:extLst>
              <a:ext uri="{FF2B5EF4-FFF2-40B4-BE49-F238E27FC236}">
                <a16:creationId xmlns:a16="http://schemas.microsoft.com/office/drawing/2014/main" id="{B1D3434B-4185-4BCE-8715-36A39CBBAB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84811"/>
      </p:ext>
    </p:extLst>
  </p:cSld>
  <p:clrMapOvr>
    <a:masterClrMapping/>
  </p:clrMapOvr>
  <p:transition spd="med"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19">
            <a:extLst>
              <a:ext uri="{FF2B5EF4-FFF2-40B4-BE49-F238E27FC236}">
                <a16:creationId xmlns:a16="http://schemas.microsoft.com/office/drawing/2014/main" id="{AE2541D2-A3AD-4729-9B41-21DA73907A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11001"/>
      </p:ext>
    </p:extLst>
  </p:cSld>
  <p:clrMapOvr>
    <a:masterClrMapping/>
  </p:clrMapOvr>
  <p:transition spd="med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02">
            <a:extLst>
              <a:ext uri="{FF2B5EF4-FFF2-40B4-BE49-F238E27FC236}">
                <a16:creationId xmlns:a16="http://schemas.microsoft.com/office/drawing/2014/main" id="{96095379-B217-4587-AB06-1BCC25F526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93355"/>
      </p:ext>
    </p:extLst>
  </p:cSld>
  <p:clrMapOvr>
    <a:masterClrMapping/>
  </p:clrMapOvr>
  <p:transition spd="med"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20">
            <a:extLst>
              <a:ext uri="{FF2B5EF4-FFF2-40B4-BE49-F238E27FC236}">
                <a16:creationId xmlns:a16="http://schemas.microsoft.com/office/drawing/2014/main" id="{D3FF30BF-E96F-4D1F-ADC3-D9F8E16B7D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7070"/>
      </p:ext>
    </p:extLst>
  </p:cSld>
  <p:clrMapOvr>
    <a:masterClrMapping/>
  </p:clrMapOvr>
  <p:transition spd="med"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21">
            <a:extLst>
              <a:ext uri="{FF2B5EF4-FFF2-40B4-BE49-F238E27FC236}">
                <a16:creationId xmlns:a16="http://schemas.microsoft.com/office/drawing/2014/main" id="{B011B8D2-7EB9-49B1-8781-C3F4E12E9D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71652"/>
      </p:ext>
    </p:extLst>
  </p:cSld>
  <p:clrMapOvr>
    <a:masterClrMapping/>
  </p:clrMapOvr>
  <p:transition spd="med"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22">
            <a:extLst>
              <a:ext uri="{FF2B5EF4-FFF2-40B4-BE49-F238E27FC236}">
                <a16:creationId xmlns:a16="http://schemas.microsoft.com/office/drawing/2014/main" id="{B6C4B9BB-0AF9-4730-992E-90AF7EA066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91096"/>
      </p:ext>
    </p:extLst>
  </p:cSld>
  <p:clrMapOvr>
    <a:masterClrMapping/>
  </p:clrMapOvr>
  <p:transition spd="med">
    <p:pull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23">
            <a:extLst>
              <a:ext uri="{FF2B5EF4-FFF2-40B4-BE49-F238E27FC236}">
                <a16:creationId xmlns:a16="http://schemas.microsoft.com/office/drawing/2014/main" id="{F5E03C6F-BDD7-40B1-BB4C-EC7EDCDAA6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5819"/>
      </p:ext>
    </p:extLst>
  </p:cSld>
  <p:clrMapOvr>
    <a:masterClrMapping/>
  </p:clrMapOvr>
  <p:transition spd="med">
    <p:pull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24">
            <a:extLst>
              <a:ext uri="{FF2B5EF4-FFF2-40B4-BE49-F238E27FC236}">
                <a16:creationId xmlns:a16="http://schemas.microsoft.com/office/drawing/2014/main" id="{6A739C0E-BC91-4452-9CC1-2CF3138ABE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74859"/>
      </p:ext>
    </p:extLst>
  </p:cSld>
  <p:clrMapOvr>
    <a:masterClrMapping/>
  </p:clrMapOvr>
  <p:transition spd="med"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25">
            <a:extLst>
              <a:ext uri="{FF2B5EF4-FFF2-40B4-BE49-F238E27FC236}">
                <a16:creationId xmlns:a16="http://schemas.microsoft.com/office/drawing/2014/main" id="{18260FC6-661A-4F4A-9BF5-95F1137216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50719"/>
      </p:ext>
    </p:extLst>
  </p:cSld>
  <p:clrMapOvr>
    <a:masterClrMapping/>
  </p:clrMapOvr>
  <p:transition spd="med">
    <p:pull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26">
            <a:extLst>
              <a:ext uri="{FF2B5EF4-FFF2-40B4-BE49-F238E27FC236}">
                <a16:creationId xmlns:a16="http://schemas.microsoft.com/office/drawing/2014/main" id="{281B21FC-0468-421D-BA74-192F154317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13938"/>
      </p:ext>
    </p:extLst>
  </p:cSld>
  <p:clrMapOvr>
    <a:masterClrMapping/>
  </p:clrMapOvr>
  <p:transition spd="med">
    <p:pull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27">
            <a:extLst>
              <a:ext uri="{FF2B5EF4-FFF2-40B4-BE49-F238E27FC236}">
                <a16:creationId xmlns:a16="http://schemas.microsoft.com/office/drawing/2014/main" id="{FF08EBDE-8DF8-4619-A9A3-E5736D21B4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20253"/>
      </p:ext>
    </p:extLst>
  </p:cSld>
  <p:clrMapOvr>
    <a:masterClrMapping/>
  </p:clrMapOvr>
  <p:transition spd="med">
    <p:pull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28">
            <a:extLst>
              <a:ext uri="{FF2B5EF4-FFF2-40B4-BE49-F238E27FC236}">
                <a16:creationId xmlns:a16="http://schemas.microsoft.com/office/drawing/2014/main" id="{84D360E2-23AD-4C48-B433-BFA468E11B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25136"/>
      </p:ext>
    </p:extLst>
  </p:cSld>
  <p:clrMapOvr>
    <a:masterClrMapping/>
  </p:clrMapOvr>
  <p:transition spd="med">
    <p:pull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29">
            <a:extLst>
              <a:ext uri="{FF2B5EF4-FFF2-40B4-BE49-F238E27FC236}">
                <a16:creationId xmlns:a16="http://schemas.microsoft.com/office/drawing/2014/main" id="{F398C127-58E5-47BF-9F13-9BEC6A1E3C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28012"/>
      </p:ext>
    </p:extLst>
  </p:cSld>
  <p:clrMapOvr>
    <a:masterClrMapping/>
  </p:clrMapOvr>
  <p:transition spd="med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03">
            <a:extLst>
              <a:ext uri="{FF2B5EF4-FFF2-40B4-BE49-F238E27FC236}">
                <a16:creationId xmlns:a16="http://schemas.microsoft.com/office/drawing/2014/main" id="{9F6574CA-5217-4CEB-8FAB-A3E684A150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41295"/>
      </p:ext>
    </p:extLst>
  </p:cSld>
  <p:clrMapOvr>
    <a:masterClrMapping/>
  </p:clrMapOvr>
  <p:transition spd="med">
    <p:pull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30">
            <a:extLst>
              <a:ext uri="{FF2B5EF4-FFF2-40B4-BE49-F238E27FC236}">
                <a16:creationId xmlns:a16="http://schemas.microsoft.com/office/drawing/2014/main" id="{6560727C-FDD8-4753-A409-4F49A62887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54322"/>
      </p:ext>
    </p:extLst>
  </p:cSld>
  <p:clrMapOvr>
    <a:masterClrMapping/>
  </p:clrMapOvr>
  <p:transition spd="med">
    <p:pull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31">
            <a:extLst>
              <a:ext uri="{FF2B5EF4-FFF2-40B4-BE49-F238E27FC236}">
                <a16:creationId xmlns:a16="http://schemas.microsoft.com/office/drawing/2014/main" id="{E866752A-8252-4C3A-9C27-97718A961E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03066"/>
      </p:ext>
    </p:extLst>
  </p:cSld>
  <p:clrMapOvr>
    <a:masterClrMapping/>
  </p:clrMapOvr>
  <p:transition spd="med">
    <p:pull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32">
            <a:extLst>
              <a:ext uri="{FF2B5EF4-FFF2-40B4-BE49-F238E27FC236}">
                <a16:creationId xmlns:a16="http://schemas.microsoft.com/office/drawing/2014/main" id="{F9ABBD7A-C070-419C-8E99-1C21AB9F2B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66794"/>
      </p:ext>
    </p:extLst>
  </p:cSld>
  <p:clrMapOvr>
    <a:masterClrMapping/>
  </p:clrMapOvr>
  <p:transition spd="med">
    <p:pull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33">
            <a:extLst>
              <a:ext uri="{FF2B5EF4-FFF2-40B4-BE49-F238E27FC236}">
                <a16:creationId xmlns:a16="http://schemas.microsoft.com/office/drawing/2014/main" id="{98BADC2C-AE12-48FF-8403-CC39D8DFAC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34305"/>
      </p:ext>
    </p:extLst>
  </p:cSld>
  <p:clrMapOvr>
    <a:masterClrMapping/>
  </p:clrMapOvr>
  <p:transition spd="med">
    <p:pull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34">
            <a:extLst>
              <a:ext uri="{FF2B5EF4-FFF2-40B4-BE49-F238E27FC236}">
                <a16:creationId xmlns:a16="http://schemas.microsoft.com/office/drawing/2014/main" id="{208A9F7D-8176-4076-9F43-EE90F8E47F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2854"/>
      </p:ext>
    </p:extLst>
  </p:cSld>
  <p:clrMapOvr>
    <a:masterClrMapping/>
  </p:clrMapOvr>
  <p:transition spd="med">
    <p:pull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35">
            <a:extLst>
              <a:ext uri="{FF2B5EF4-FFF2-40B4-BE49-F238E27FC236}">
                <a16:creationId xmlns:a16="http://schemas.microsoft.com/office/drawing/2014/main" id="{E344BD16-DFD2-4CB4-800D-1C0C9E6B1E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21128"/>
      </p:ext>
    </p:extLst>
  </p:cSld>
  <p:clrMapOvr>
    <a:masterClrMapping/>
  </p:clrMapOvr>
  <p:transition spd="med">
    <p:pull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36">
            <a:extLst>
              <a:ext uri="{FF2B5EF4-FFF2-40B4-BE49-F238E27FC236}">
                <a16:creationId xmlns:a16="http://schemas.microsoft.com/office/drawing/2014/main" id="{F9079180-C631-41DE-8A1F-A6477C1306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12820"/>
      </p:ext>
    </p:extLst>
  </p:cSld>
  <p:clrMapOvr>
    <a:masterClrMapping/>
  </p:clrMapOvr>
  <p:transition spd="med">
    <p:pull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37">
            <a:extLst>
              <a:ext uri="{FF2B5EF4-FFF2-40B4-BE49-F238E27FC236}">
                <a16:creationId xmlns:a16="http://schemas.microsoft.com/office/drawing/2014/main" id="{8043E3EA-E149-4F49-9349-5C01DF9C63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39410"/>
      </p:ext>
    </p:extLst>
  </p:cSld>
  <p:clrMapOvr>
    <a:masterClrMapping/>
  </p:clrMapOvr>
  <p:transition spd="med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04">
            <a:extLst>
              <a:ext uri="{FF2B5EF4-FFF2-40B4-BE49-F238E27FC236}">
                <a16:creationId xmlns:a16="http://schemas.microsoft.com/office/drawing/2014/main" id="{C5D8D788-1B94-445D-91D2-3EFC8CFB70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79271"/>
      </p:ext>
    </p:extLst>
  </p:cSld>
  <p:clrMapOvr>
    <a:masterClrMapping/>
  </p:clrMapOvr>
  <p:transition spd="med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05">
            <a:extLst>
              <a:ext uri="{FF2B5EF4-FFF2-40B4-BE49-F238E27FC236}">
                <a16:creationId xmlns:a16="http://schemas.microsoft.com/office/drawing/2014/main" id="{E0E6C348-B403-431E-8D53-6A9AF2E513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03625"/>
      </p:ext>
    </p:extLst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06">
            <a:extLst>
              <a:ext uri="{FF2B5EF4-FFF2-40B4-BE49-F238E27FC236}">
                <a16:creationId xmlns:a16="http://schemas.microsoft.com/office/drawing/2014/main" id="{0BD17917-349B-435E-8E94-F008940441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83061"/>
      </p:ext>
    </p:extLst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07">
            <a:extLst>
              <a:ext uri="{FF2B5EF4-FFF2-40B4-BE49-F238E27FC236}">
                <a16:creationId xmlns:a16="http://schemas.microsoft.com/office/drawing/2014/main" id="{16E605DC-A79F-474D-93CD-488CFCD8B3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34383"/>
      </p:ext>
    </p:extLst>
  </p:cSld>
  <p:clrMapOvr>
    <a:masterClrMapping/>
  </p:clrMapOvr>
  <p:transition spd="med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08">
            <a:extLst>
              <a:ext uri="{FF2B5EF4-FFF2-40B4-BE49-F238E27FC236}">
                <a16:creationId xmlns:a16="http://schemas.microsoft.com/office/drawing/2014/main" id="{F04579D5-1556-4C86-8B3D-411600C0E5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2052"/>
      </p:ext>
    </p:extLst>
  </p:cSld>
  <p:clrMapOvr>
    <a:masterClrMapping/>
  </p:clrMapOvr>
  <p:transition spd="med"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تفاوت هوش مصنوعي و هوش طبيعي - و1_009">
            <a:extLst>
              <a:ext uri="{FF2B5EF4-FFF2-40B4-BE49-F238E27FC236}">
                <a16:creationId xmlns:a16="http://schemas.microsoft.com/office/drawing/2014/main" id="{101F0173-8862-44F8-B0AC-67C291EDB9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00192"/>
      </p:ext>
    </p:extLst>
  </p:cSld>
  <p:clrMapOvr>
    <a:masterClrMapping/>
  </p:clrMapOvr>
  <p:transition spd="med">
    <p:pull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Tent</dc:creator>
  <cp:lastModifiedBy>Tent</cp:lastModifiedBy>
  <cp:revision>1</cp:revision>
  <dcterms:created xsi:type="dcterms:W3CDTF">2023-12-26T10:26:13Z</dcterms:created>
  <dcterms:modified xsi:type="dcterms:W3CDTF">2023-12-26T10:29:45Z</dcterms:modified>
</cp:coreProperties>
</file>