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2192000" cy="6858000"/>
  <p:notesSz cx="6858000" cy="9144000"/>
  <p:photoAlbum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5136C-2471-4790-9BAC-D95FAE454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06AB74-B95F-4F40-8B7C-EF9A221F0A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70642E-CBEA-411D-83E8-DE897F146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D1F89-EA29-44D4-BE57-0CC4D0DA7619}" type="datetimeFigureOut">
              <a:rPr lang="fa-IR" smtClean="0"/>
              <a:t>1446/06/28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33ED48-0EAE-4033-979D-6E703D93C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69050A-9632-404A-8815-13BDC158E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E0468-F660-4282-985A-ED52463C34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46029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9424C-B6A6-41CE-9080-AA59025F8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5187DF-DB5C-45CE-BA16-223B3B6BD8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06354D-30BC-4C24-98D0-C3B731D9C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D1F89-EA29-44D4-BE57-0CC4D0DA7619}" type="datetimeFigureOut">
              <a:rPr lang="fa-IR" smtClean="0"/>
              <a:t>1446/06/28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CAB389-1F36-4752-BADA-050E8B9B8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876B34-67CD-48E1-A8E9-C08E8D13D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E0468-F660-4282-985A-ED52463C34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1305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79F4D8-277E-465E-BFE2-A94699B858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42EF46-5737-495F-8179-9B9FD48583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EC8087-F805-44DD-AAB2-484F8EF4B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D1F89-EA29-44D4-BE57-0CC4D0DA7619}" type="datetimeFigureOut">
              <a:rPr lang="fa-IR" smtClean="0"/>
              <a:t>1446/06/28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E46262-9246-41FF-AF74-7C5C85708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AD84A3-D249-40DE-BE29-C7A13D10B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E0468-F660-4282-985A-ED52463C34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0363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70AC8-D141-4413-81DE-A2C489461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83D8A-E1DA-44D6-89D5-963DD4FA93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F3EFB5-F954-4253-AC9D-DFC105CF9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D1F89-EA29-44D4-BE57-0CC4D0DA7619}" type="datetimeFigureOut">
              <a:rPr lang="fa-IR" smtClean="0"/>
              <a:t>1446/06/28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A15A24-0401-490C-BFEF-2D96E6593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DB013-ED99-4619-B2D7-3D7A413D0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E0468-F660-4282-985A-ED52463C34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25808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44F37-ED9A-4A7C-A9FD-04C4DFF36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4ED633-5160-45A2-85E1-68251E8251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BFB17C-FF59-44C6-B959-6D2EC4452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D1F89-EA29-44D4-BE57-0CC4D0DA7619}" type="datetimeFigureOut">
              <a:rPr lang="fa-IR" smtClean="0"/>
              <a:t>1446/06/28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B21921-DA56-42E8-B97B-B2B1074FB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FD84E3-B5DA-4DB9-8B44-96D91A293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E0468-F660-4282-985A-ED52463C34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7941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98797-8801-4425-8BA4-0BA00874C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007FC5-1607-4086-B033-922413840D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BB9F1C-99B6-4008-ABB1-28B736AB17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C7080-6C18-4EE7-A212-DBCC34C91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D1F89-EA29-44D4-BE57-0CC4D0DA7619}" type="datetimeFigureOut">
              <a:rPr lang="fa-IR" smtClean="0"/>
              <a:t>1446/06/28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D5BBB2-7988-45D3-BC12-EF454411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C6BE0C-7153-40D5-B534-620BDF03D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E0468-F660-4282-985A-ED52463C34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744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D88A8-F160-4F30-9464-54DA2DF63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CBA96D-8171-4C8A-BE04-AFC2CE18CE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3F61A5-2C8E-478E-A641-40613DB783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BB1AF0-AB24-488B-9900-742C07D1FB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9C6665-7B7F-43A2-BE13-07780FE566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97B190-42DE-4127-87E7-04B62B08B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D1F89-EA29-44D4-BE57-0CC4D0DA7619}" type="datetimeFigureOut">
              <a:rPr lang="fa-IR" smtClean="0"/>
              <a:t>1446/06/28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E0A3F7-8B0C-49DA-B8D8-25B36F37A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226422-EDC7-473A-B3C2-2346E0993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E0468-F660-4282-985A-ED52463C34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5104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9DB94-1EC0-4F33-A441-8027D1683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602FE2-4183-4A2D-BC03-D551CE75C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D1F89-EA29-44D4-BE57-0CC4D0DA7619}" type="datetimeFigureOut">
              <a:rPr lang="fa-IR" smtClean="0"/>
              <a:t>1446/06/28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57656F-0D22-4096-B78C-2548708FE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5197D7-F429-4F09-808A-C5B04E811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E0468-F660-4282-985A-ED52463C34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7569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70914F-9042-44F9-88C3-1D3E34BA5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D1F89-EA29-44D4-BE57-0CC4D0DA7619}" type="datetimeFigureOut">
              <a:rPr lang="fa-IR" smtClean="0"/>
              <a:t>1446/06/28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E00C96-FBFA-4168-9F37-245D7BA16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C276C8-E841-4DD6-B46E-B33E704C3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E0468-F660-4282-985A-ED52463C34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4639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CBF24-38FC-405D-8A5A-11EAC9E9C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AA7C7-9817-4838-94EB-40F76C85D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F576F7-2E76-4A39-A162-101A0AE8D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DED7EC-7B3E-4937-968A-AD97770D0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D1F89-EA29-44D4-BE57-0CC4D0DA7619}" type="datetimeFigureOut">
              <a:rPr lang="fa-IR" smtClean="0"/>
              <a:t>1446/06/28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15A439-7D0B-451E-8FE3-8D5A459CF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407A32-47B4-4312-A150-248A5CAEF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E0468-F660-4282-985A-ED52463C34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222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FF2D-29D7-40A7-928B-64B463DF3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6019BE-E915-4C4D-B9AC-6CBADA63E8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47217A-E691-4F18-B46A-FB67B71F61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BAA5DC-1E23-4CD0-A6BC-72FAF25BF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D1F89-EA29-44D4-BE57-0CC4D0DA7619}" type="datetimeFigureOut">
              <a:rPr lang="fa-IR" smtClean="0"/>
              <a:t>1446/06/28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B5B93E-12FD-4CF9-BCA6-3E07F1A35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D7B2DC-033A-498A-9354-E1B67966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E0468-F660-4282-985A-ED52463C34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71058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9FE984-D934-475B-B218-0BD5CF769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3E5524-DA4D-4499-8FDA-1F96B74DA4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B5C13F-FBBC-4F29-BA00-FB0C6BC6C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D1F89-EA29-44D4-BE57-0CC4D0DA7619}" type="datetimeFigureOut">
              <a:rPr lang="fa-IR" smtClean="0"/>
              <a:t>1446/06/28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006F47-FE26-4B80-9D44-4CB71B53A9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0FD583-EF24-4A8A-AB9D-3274CA75BB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E0468-F660-4282-985A-ED52463C348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250111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01">
            <a:extLst>
              <a:ext uri="{FF2B5EF4-FFF2-40B4-BE49-F238E27FC236}">
                <a16:creationId xmlns:a16="http://schemas.microsoft.com/office/drawing/2014/main" id="{B76181AB-E052-4C55-8469-C77BA44E62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641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10">
            <a:extLst>
              <a:ext uri="{FF2B5EF4-FFF2-40B4-BE49-F238E27FC236}">
                <a16:creationId xmlns:a16="http://schemas.microsoft.com/office/drawing/2014/main" id="{C62D30AA-DAF4-4BAB-9AE9-65BD9BCA36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897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11">
            <a:extLst>
              <a:ext uri="{FF2B5EF4-FFF2-40B4-BE49-F238E27FC236}">
                <a16:creationId xmlns:a16="http://schemas.microsoft.com/office/drawing/2014/main" id="{55025D89-6EC4-43F9-B38B-49C64E6422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3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12">
            <a:extLst>
              <a:ext uri="{FF2B5EF4-FFF2-40B4-BE49-F238E27FC236}">
                <a16:creationId xmlns:a16="http://schemas.microsoft.com/office/drawing/2014/main" id="{06D052C9-E981-4FDD-B2CF-DB50FF626F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17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13">
            <a:extLst>
              <a:ext uri="{FF2B5EF4-FFF2-40B4-BE49-F238E27FC236}">
                <a16:creationId xmlns:a16="http://schemas.microsoft.com/office/drawing/2014/main" id="{801530A1-82F2-4A9F-8338-CAAD846FFC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59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14">
            <a:extLst>
              <a:ext uri="{FF2B5EF4-FFF2-40B4-BE49-F238E27FC236}">
                <a16:creationId xmlns:a16="http://schemas.microsoft.com/office/drawing/2014/main" id="{3F7A4D2C-3689-453D-A336-D5F4D5B780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38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15">
            <a:extLst>
              <a:ext uri="{FF2B5EF4-FFF2-40B4-BE49-F238E27FC236}">
                <a16:creationId xmlns:a16="http://schemas.microsoft.com/office/drawing/2014/main" id="{39DD50BC-88CC-44EB-8877-3CE6275B6B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17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16">
            <a:extLst>
              <a:ext uri="{FF2B5EF4-FFF2-40B4-BE49-F238E27FC236}">
                <a16:creationId xmlns:a16="http://schemas.microsoft.com/office/drawing/2014/main" id="{293B2D58-63A8-4099-A01C-CDC255C757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39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17">
            <a:extLst>
              <a:ext uri="{FF2B5EF4-FFF2-40B4-BE49-F238E27FC236}">
                <a16:creationId xmlns:a16="http://schemas.microsoft.com/office/drawing/2014/main" id="{BC4E0629-ADF3-47EB-8258-F1D8D1B57A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086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18">
            <a:extLst>
              <a:ext uri="{FF2B5EF4-FFF2-40B4-BE49-F238E27FC236}">
                <a16:creationId xmlns:a16="http://schemas.microsoft.com/office/drawing/2014/main" id="{F01018F4-3D9C-4CB1-8B08-2C507773A9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58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19">
            <a:extLst>
              <a:ext uri="{FF2B5EF4-FFF2-40B4-BE49-F238E27FC236}">
                <a16:creationId xmlns:a16="http://schemas.microsoft.com/office/drawing/2014/main" id="{9E95BD07-1B5D-4B84-B9FF-EC00D12190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0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02">
            <a:extLst>
              <a:ext uri="{FF2B5EF4-FFF2-40B4-BE49-F238E27FC236}">
                <a16:creationId xmlns:a16="http://schemas.microsoft.com/office/drawing/2014/main" id="{6AD8F127-71D1-4C29-B1E9-0DE873BF05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651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20">
            <a:extLst>
              <a:ext uri="{FF2B5EF4-FFF2-40B4-BE49-F238E27FC236}">
                <a16:creationId xmlns:a16="http://schemas.microsoft.com/office/drawing/2014/main" id="{4CEAE92D-7522-4AF2-BCAC-3AAF3E0B88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988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21">
            <a:extLst>
              <a:ext uri="{FF2B5EF4-FFF2-40B4-BE49-F238E27FC236}">
                <a16:creationId xmlns:a16="http://schemas.microsoft.com/office/drawing/2014/main" id="{61C9AC9C-4F3C-4A20-905F-B7FCAE79BD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385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22">
            <a:extLst>
              <a:ext uri="{FF2B5EF4-FFF2-40B4-BE49-F238E27FC236}">
                <a16:creationId xmlns:a16="http://schemas.microsoft.com/office/drawing/2014/main" id="{D969BB55-6C90-4F74-A367-135ABEBF46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83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23">
            <a:extLst>
              <a:ext uri="{FF2B5EF4-FFF2-40B4-BE49-F238E27FC236}">
                <a16:creationId xmlns:a16="http://schemas.microsoft.com/office/drawing/2014/main" id="{867E0CE5-0ADB-455A-8CB3-4D1825754F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482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24">
            <a:extLst>
              <a:ext uri="{FF2B5EF4-FFF2-40B4-BE49-F238E27FC236}">
                <a16:creationId xmlns:a16="http://schemas.microsoft.com/office/drawing/2014/main" id="{43FBA789-4AB7-450B-AE06-E94CB4603E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739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25">
            <a:extLst>
              <a:ext uri="{FF2B5EF4-FFF2-40B4-BE49-F238E27FC236}">
                <a16:creationId xmlns:a16="http://schemas.microsoft.com/office/drawing/2014/main" id="{7F011896-A3F1-4F3B-9CB5-B93ADC15A2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761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26">
            <a:extLst>
              <a:ext uri="{FF2B5EF4-FFF2-40B4-BE49-F238E27FC236}">
                <a16:creationId xmlns:a16="http://schemas.microsoft.com/office/drawing/2014/main" id="{80092B85-FE0E-46DD-8A26-7D88B64B80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533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03">
            <a:extLst>
              <a:ext uri="{FF2B5EF4-FFF2-40B4-BE49-F238E27FC236}">
                <a16:creationId xmlns:a16="http://schemas.microsoft.com/office/drawing/2014/main" id="{62B5D60F-D848-49B2-9F49-83BE99ED39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052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04">
            <a:extLst>
              <a:ext uri="{FF2B5EF4-FFF2-40B4-BE49-F238E27FC236}">
                <a16:creationId xmlns:a16="http://schemas.microsoft.com/office/drawing/2014/main" id="{41280090-D947-4C81-AF94-4FD03BB580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15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05">
            <a:extLst>
              <a:ext uri="{FF2B5EF4-FFF2-40B4-BE49-F238E27FC236}">
                <a16:creationId xmlns:a16="http://schemas.microsoft.com/office/drawing/2014/main" id="{72746929-4E90-4619-B831-D9AC4A6185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696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06">
            <a:extLst>
              <a:ext uri="{FF2B5EF4-FFF2-40B4-BE49-F238E27FC236}">
                <a16:creationId xmlns:a16="http://schemas.microsoft.com/office/drawing/2014/main" id="{3C61515A-B8AD-4764-A75A-BE00B6D62B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840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07">
            <a:extLst>
              <a:ext uri="{FF2B5EF4-FFF2-40B4-BE49-F238E27FC236}">
                <a16:creationId xmlns:a16="http://schemas.microsoft.com/office/drawing/2014/main" id="{92136BE2-F925-4102-B165-D5F62D2453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56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08">
            <a:extLst>
              <a:ext uri="{FF2B5EF4-FFF2-40B4-BE49-F238E27FC236}">
                <a16:creationId xmlns:a16="http://schemas.microsoft.com/office/drawing/2014/main" id="{8C3FF530-1E3A-462F-B05A-63B563E4E3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296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پيش‌نويس نظام راهبري هوش مصنوعي مبتني بر انديشه اسلامي - پاورپوينت - و1_009">
            <a:extLst>
              <a:ext uri="{FF2B5EF4-FFF2-40B4-BE49-F238E27FC236}">
                <a16:creationId xmlns:a16="http://schemas.microsoft.com/office/drawing/2014/main" id="{E5342CEA-9C03-4819-AAA0-0E49F2D3C7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633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Tent</dc:creator>
  <cp:lastModifiedBy>Tent</cp:lastModifiedBy>
  <cp:revision>1</cp:revision>
  <dcterms:created xsi:type="dcterms:W3CDTF">2024-12-29T00:30:28Z</dcterms:created>
  <dcterms:modified xsi:type="dcterms:W3CDTF">2024-12-29T00:33:10Z</dcterms:modified>
</cp:coreProperties>
</file>