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8" r:id="rId2"/>
    <p:sldId id="256" r:id="rId3"/>
    <p:sldId id="259" r:id="rId4"/>
    <p:sldId id="262" r:id="rId5"/>
    <p:sldId id="263" r:id="rId6"/>
    <p:sldId id="264"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2" r:id="rId33"/>
    <p:sldId id="291"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7" autoAdjust="0"/>
    <p:restoredTop sz="94660"/>
  </p:normalViewPr>
  <p:slideViewPr>
    <p:cSldViewPr snapToGrid="0">
      <p:cViewPr varScale="1">
        <p:scale>
          <a:sx n="72" d="100"/>
          <a:sy n="72" d="100"/>
        </p:scale>
        <p:origin x="118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91BCB7-D62F-4D50-8BDA-136B0E67D898}"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pPr rtl="1"/>
          <a:endParaRPr lang="fa-IR"/>
        </a:p>
      </dgm:t>
    </dgm:pt>
    <dgm:pt modelId="{76A849A7-093D-4BBD-8B17-4AADC5F1EF3B}">
      <dgm:prSet phldrT="[Text]"/>
      <dgm:spPr/>
      <dgm:t>
        <a:bodyPr/>
        <a:lstStyle/>
        <a:p>
          <a:pPr rtl="1"/>
          <a:r>
            <a:rPr lang="fa-IR" dirty="0">
              <a:cs typeface="A Hamase" panose="00000400000000000000" pitchFamily="2" charset="-78"/>
            </a:rPr>
            <a:t>قاعده اَحسن</a:t>
          </a:r>
        </a:p>
      </dgm:t>
    </dgm:pt>
    <dgm:pt modelId="{67EAC737-9C41-401A-823E-59BB791F2C2F}" type="parTrans" cxnId="{60CA9F29-8545-40CD-AF8F-D2F3189B8C34}">
      <dgm:prSet/>
      <dgm:spPr/>
      <dgm:t>
        <a:bodyPr/>
        <a:lstStyle/>
        <a:p>
          <a:pPr rtl="1"/>
          <a:endParaRPr lang="fa-IR">
            <a:cs typeface="A Hamase" panose="00000400000000000000" pitchFamily="2" charset="-78"/>
          </a:endParaRPr>
        </a:p>
      </dgm:t>
    </dgm:pt>
    <dgm:pt modelId="{E1D7A665-001B-493E-A4E6-239987C36E15}" type="sibTrans" cxnId="{60CA9F29-8545-40CD-AF8F-D2F3189B8C34}">
      <dgm:prSet/>
      <dgm:spPr/>
      <dgm:t>
        <a:bodyPr/>
        <a:lstStyle/>
        <a:p>
          <a:pPr rtl="1"/>
          <a:endParaRPr lang="fa-IR">
            <a:cs typeface="A Hamase" panose="00000400000000000000" pitchFamily="2" charset="-78"/>
          </a:endParaRPr>
        </a:p>
      </dgm:t>
    </dgm:pt>
    <dgm:pt modelId="{2A11CF1E-1CCB-4746-8E14-72A24D519115}">
      <dgm:prSet phldrT="[Text]"/>
      <dgm:spPr/>
      <dgm:t>
        <a:bodyPr/>
        <a:lstStyle/>
        <a:p>
          <a:pPr rtl="1"/>
          <a:r>
            <a:rPr lang="fa-IR" dirty="0">
              <a:cs typeface="A Hamase" panose="00000400000000000000" pitchFamily="2" charset="-78"/>
            </a:rPr>
            <a:t>قاعده خوف</a:t>
          </a:r>
        </a:p>
      </dgm:t>
    </dgm:pt>
    <dgm:pt modelId="{A8A7B45D-677F-4BDD-A177-8D86E8701C9F}" type="parTrans" cxnId="{D8F8F597-363D-4E7B-9534-71B3D32D3470}">
      <dgm:prSet/>
      <dgm:spPr/>
      <dgm:t>
        <a:bodyPr/>
        <a:lstStyle/>
        <a:p>
          <a:pPr rtl="1"/>
          <a:endParaRPr lang="fa-IR">
            <a:cs typeface="A Hamase" panose="00000400000000000000" pitchFamily="2" charset="-78"/>
          </a:endParaRPr>
        </a:p>
      </dgm:t>
    </dgm:pt>
    <dgm:pt modelId="{F3D8F65B-6BD1-48D6-BF64-055D2E7E12CA}" type="sibTrans" cxnId="{D8F8F597-363D-4E7B-9534-71B3D32D3470}">
      <dgm:prSet/>
      <dgm:spPr/>
      <dgm:t>
        <a:bodyPr/>
        <a:lstStyle/>
        <a:p>
          <a:pPr rtl="1"/>
          <a:endParaRPr lang="fa-IR">
            <a:cs typeface="A Hamase" panose="00000400000000000000" pitchFamily="2" charset="-78"/>
          </a:endParaRPr>
        </a:p>
      </dgm:t>
    </dgm:pt>
    <dgm:pt modelId="{82898B5B-BEB0-40E8-B30D-9D3047CC2D2B}">
      <dgm:prSet phldrT="[Text]"/>
      <dgm:spPr/>
      <dgm:t>
        <a:bodyPr/>
        <a:lstStyle/>
        <a:p>
          <a:pPr rtl="1"/>
          <a:r>
            <a:rPr lang="fa-IR" dirty="0">
              <a:cs typeface="A Hamase" panose="00000400000000000000" pitchFamily="2" charset="-78"/>
            </a:rPr>
            <a:t>قاعده آباء</a:t>
          </a:r>
        </a:p>
      </dgm:t>
    </dgm:pt>
    <dgm:pt modelId="{E2DDF57A-9FFC-4C1F-AAAB-B88C2751E205}" type="parTrans" cxnId="{3B4BCD4C-B834-4C79-8C9A-F133167FC3CA}">
      <dgm:prSet/>
      <dgm:spPr/>
      <dgm:t>
        <a:bodyPr/>
        <a:lstStyle/>
        <a:p>
          <a:pPr rtl="1"/>
          <a:endParaRPr lang="fa-IR">
            <a:cs typeface="A Hamase" panose="00000400000000000000" pitchFamily="2" charset="-78"/>
          </a:endParaRPr>
        </a:p>
      </dgm:t>
    </dgm:pt>
    <dgm:pt modelId="{1A58CB2F-4B7A-435A-8FFE-53604308C31B}" type="sibTrans" cxnId="{3B4BCD4C-B834-4C79-8C9A-F133167FC3CA}">
      <dgm:prSet/>
      <dgm:spPr/>
      <dgm:t>
        <a:bodyPr/>
        <a:lstStyle/>
        <a:p>
          <a:pPr rtl="1"/>
          <a:endParaRPr lang="fa-IR">
            <a:cs typeface="A Hamase" panose="00000400000000000000" pitchFamily="2" charset="-78"/>
          </a:endParaRPr>
        </a:p>
      </dgm:t>
    </dgm:pt>
    <dgm:pt modelId="{0A1EFEF0-1A46-4075-A579-F5010F5A111B}" type="pres">
      <dgm:prSet presAssocID="{C691BCB7-D62F-4D50-8BDA-136B0E67D898}" presName="Name0" presStyleCnt="0">
        <dgm:presLayoutVars>
          <dgm:chMax/>
          <dgm:chPref/>
          <dgm:dir/>
          <dgm:animLvl val="lvl"/>
        </dgm:presLayoutVars>
      </dgm:prSet>
      <dgm:spPr/>
    </dgm:pt>
    <dgm:pt modelId="{93341164-6760-44A7-A4DA-429540ACE79D}" type="pres">
      <dgm:prSet presAssocID="{76A849A7-093D-4BBD-8B17-4AADC5F1EF3B}" presName="composite" presStyleCnt="0"/>
      <dgm:spPr/>
    </dgm:pt>
    <dgm:pt modelId="{33BDE6EF-E41D-4DB1-9A13-798F2BA2DE07}" type="pres">
      <dgm:prSet presAssocID="{76A849A7-093D-4BBD-8B17-4AADC5F1EF3B}" presName="Parent1" presStyleLbl="node1" presStyleIdx="0" presStyleCnt="6">
        <dgm:presLayoutVars>
          <dgm:chMax val="1"/>
          <dgm:chPref val="1"/>
          <dgm:bulletEnabled val="1"/>
        </dgm:presLayoutVars>
      </dgm:prSet>
      <dgm:spPr/>
    </dgm:pt>
    <dgm:pt modelId="{FFE7E228-3B99-40FA-ADAB-BDDC9CBA533E}" type="pres">
      <dgm:prSet presAssocID="{76A849A7-093D-4BBD-8B17-4AADC5F1EF3B}" presName="Childtext1" presStyleLbl="revTx" presStyleIdx="0" presStyleCnt="3">
        <dgm:presLayoutVars>
          <dgm:chMax val="0"/>
          <dgm:chPref val="0"/>
          <dgm:bulletEnabled val="1"/>
        </dgm:presLayoutVars>
      </dgm:prSet>
      <dgm:spPr/>
    </dgm:pt>
    <dgm:pt modelId="{6FD42CD1-4A4A-4F74-9B2D-FECD53E0C62E}" type="pres">
      <dgm:prSet presAssocID="{76A849A7-093D-4BBD-8B17-4AADC5F1EF3B}" presName="BalanceSpacing" presStyleCnt="0"/>
      <dgm:spPr/>
    </dgm:pt>
    <dgm:pt modelId="{2B9EB050-E6AF-4D0D-B299-070D0EEB265A}" type="pres">
      <dgm:prSet presAssocID="{76A849A7-093D-4BBD-8B17-4AADC5F1EF3B}" presName="BalanceSpacing1" presStyleCnt="0"/>
      <dgm:spPr/>
    </dgm:pt>
    <dgm:pt modelId="{4BDE64B8-DA4D-4498-8CF4-6F8A76B9F59D}" type="pres">
      <dgm:prSet presAssocID="{E1D7A665-001B-493E-A4E6-239987C36E15}" presName="Accent1Text" presStyleLbl="node1" presStyleIdx="1" presStyleCnt="6"/>
      <dgm:spPr/>
    </dgm:pt>
    <dgm:pt modelId="{78ED2343-E4AE-4AAB-931C-FB0C17146B2B}" type="pres">
      <dgm:prSet presAssocID="{E1D7A665-001B-493E-A4E6-239987C36E15}" presName="spaceBetweenRectangles" presStyleCnt="0"/>
      <dgm:spPr/>
    </dgm:pt>
    <dgm:pt modelId="{D9202A99-ED5B-4DCB-A6FB-C2821D35C5B5}" type="pres">
      <dgm:prSet presAssocID="{2A11CF1E-1CCB-4746-8E14-72A24D519115}" presName="composite" presStyleCnt="0"/>
      <dgm:spPr/>
    </dgm:pt>
    <dgm:pt modelId="{146FFD2C-83DA-4539-8F69-22D6391803A0}" type="pres">
      <dgm:prSet presAssocID="{2A11CF1E-1CCB-4746-8E14-72A24D519115}" presName="Parent1" presStyleLbl="node1" presStyleIdx="2" presStyleCnt="6">
        <dgm:presLayoutVars>
          <dgm:chMax val="1"/>
          <dgm:chPref val="1"/>
          <dgm:bulletEnabled val="1"/>
        </dgm:presLayoutVars>
      </dgm:prSet>
      <dgm:spPr/>
    </dgm:pt>
    <dgm:pt modelId="{7D5C8094-3F55-4136-9F9B-4950E76C55FE}" type="pres">
      <dgm:prSet presAssocID="{2A11CF1E-1CCB-4746-8E14-72A24D519115}" presName="Childtext1" presStyleLbl="revTx" presStyleIdx="1" presStyleCnt="3">
        <dgm:presLayoutVars>
          <dgm:chMax val="0"/>
          <dgm:chPref val="0"/>
          <dgm:bulletEnabled val="1"/>
        </dgm:presLayoutVars>
      </dgm:prSet>
      <dgm:spPr/>
    </dgm:pt>
    <dgm:pt modelId="{9AEF3061-8C9B-43BE-8083-F3DA55C1A7FB}" type="pres">
      <dgm:prSet presAssocID="{2A11CF1E-1CCB-4746-8E14-72A24D519115}" presName="BalanceSpacing" presStyleCnt="0"/>
      <dgm:spPr/>
    </dgm:pt>
    <dgm:pt modelId="{C8E8B1C0-DB8B-49B9-8A78-622A70CEBA59}" type="pres">
      <dgm:prSet presAssocID="{2A11CF1E-1CCB-4746-8E14-72A24D519115}" presName="BalanceSpacing1" presStyleCnt="0"/>
      <dgm:spPr/>
    </dgm:pt>
    <dgm:pt modelId="{AF009FED-4370-4BAC-9548-E78CAE1047FE}" type="pres">
      <dgm:prSet presAssocID="{F3D8F65B-6BD1-48D6-BF64-055D2E7E12CA}" presName="Accent1Text" presStyleLbl="node1" presStyleIdx="3" presStyleCnt="6"/>
      <dgm:spPr/>
    </dgm:pt>
    <dgm:pt modelId="{015D1995-E41A-4E94-AF06-1E58EC91A4D3}" type="pres">
      <dgm:prSet presAssocID="{F3D8F65B-6BD1-48D6-BF64-055D2E7E12CA}" presName="spaceBetweenRectangles" presStyleCnt="0"/>
      <dgm:spPr/>
    </dgm:pt>
    <dgm:pt modelId="{999F57B5-CD9B-44E8-B4D4-9851D5CC43EF}" type="pres">
      <dgm:prSet presAssocID="{82898B5B-BEB0-40E8-B30D-9D3047CC2D2B}" presName="composite" presStyleCnt="0"/>
      <dgm:spPr/>
    </dgm:pt>
    <dgm:pt modelId="{661F26A4-C949-4CE0-9E38-3A86111412F7}" type="pres">
      <dgm:prSet presAssocID="{82898B5B-BEB0-40E8-B30D-9D3047CC2D2B}" presName="Parent1" presStyleLbl="node1" presStyleIdx="4" presStyleCnt="6">
        <dgm:presLayoutVars>
          <dgm:chMax val="1"/>
          <dgm:chPref val="1"/>
          <dgm:bulletEnabled val="1"/>
        </dgm:presLayoutVars>
      </dgm:prSet>
      <dgm:spPr/>
    </dgm:pt>
    <dgm:pt modelId="{A3AA91AD-0AB1-4F9F-B34C-8CC8C4772DD3}" type="pres">
      <dgm:prSet presAssocID="{82898B5B-BEB0-40E8-B30D-9D3047CC2D2B}" presName="Childtext1" presStyleLbl="revTx" presStyleIdx="2" presStyleCnt="3">
        <dgm:presLayoutVars>
          <dgm:chMax val="0"/>
          <dgm:chPref val="0"/>
          <dgm:bulletEnabled val="1"/>
        </dgm:presLayoutVars>
      </dgm:prSet>
      <dgm:spPr/>
    </dgm:pt>
    <dgm:pt modelId="{4EB6EA2D-0A5F-4060-8F80-697BB8139FAE}" type="pres">
      <dgm:prSet presAssocID="{82898B5B-BEB0-40E8-B30D-9D3047CC2D2B}" presName="BalanceSpacing" presStyleCnt="0"/>
      <dgm:spPr/>
    </dgm:pt>
    <dgm:pt modelId="{B75FED2E-1BEB-4031-8040-F8A31B74E8AA}" type="pres">
      <dgm:prSet presAssocID="{82898B5B-BEB0-40E8-B30D-9D3047CC2D2B}" presName="BalanceSpacing1" presStyleCnt="0"/>
      <dgm:spPr/>
    </dgm:pt>
    <dgm:pt modelId="{8F93AAD3-FCA9-4AB7-94AA-B6958F0C360E}" type="pres">
      <dgm:prSet presAssocID="{1A58CB2F-4B7A-435A-8FFE-53604308C31B}" presName="Accent1Text" presStyleLbl="node1" presStyleIdx="5" presStyleCnt="6"/>
      <dgm:spPr/>
    </dgm:pt>
  </dgm:ptLst>
  <dgm:cxnLst>
    <dgm:cxn modelId="{60CA9F29-8545-40CD-AF8F-D2F3189B8C34}" srcId="{C691BCB7-D62F-4D50-8BDA-136B0E67D898}" destId="{76A849A7-093D-4BBD-8B17-4AADC5F1EF3B}" srcOrd="0" destOrd="0" parTransId="{67EAC737-9C41-401A-823E-59BB791F2C2F}" sibTransId="{E1D7A665-001B-493E-A4E6-239987C36E15}"/>
    <dgm:cxn modelId="{C097262B-6921-4411-BE1B-50E17C05E499}" type="presOf" srcId="{2A11CF1E-1CCB-4746-8E14-72A24D519115}" destId="{146FFD2C-83DA-4539-8F69-22D6391803A0}" srcOrd="0" destOrd="0" presId="urn:microsoft.com/office/officeart/2008/layout/AlternatingHexagons"/>
    <dgm:cxn modelId="{AA343239-A208-4A52-8901-279982E8756B}" type="presOf" srcId="{E1D7A665-001B-493E-A4E6-239987C36E15}" destId="{4BDE64B8-DA4D-4498-8CF4-6F8A76B9F59D}" srcOrd="0" destOrd="0" presId="urn:microsoft.com/office/officeart/2008/layout/AlternatingHexagons"/>
    <dgm:cxn modelId="{3B4BCD4C-B834-4C79-8C9A-F133167FC3CA}" srcId="{C691BCB7-D62F-4D50-8BDA-136B0E67D898}" destId="{82898B5B-BEB0-40E8-B30D-9D3047CC2D2B}" srcOrd="2" destOrd="0" parTransId="{E2DDF57A-9FFC-4C1F-AAAB-B88C2751E205}" sibTransId="{1A58CB2F-4B7A-435A-8FFE-53604308C31B}"/>
    <dgm:cxn modelId="{432B6474-EB17-4A28-B211-BC79FA81B0CB}" type="presOf" srcId="{82898B5B-BEB0-40E8-B30D-9D3047CC2D2B}" destId="{661F26A4-C949-4CE0-9E38-3A86111412F7}" srcOrd="0" destOrd="0" presId="urn:microsoft.com/office/officeart/2008/layout/AlternatingHexagons"/>
    <dgm:cxn modelId="{D8F8F597-363D-4E7B-9534-71B3D32D3470}" srcId="{C691BCB7-D62F-4D50-8BDA-136B0E67D898}" destId="{2A11CF1E-1CCB-4746-8E14-72A24D519115}" srcOrd="1" destOrd="0" parTransId="{A8A7B45D-677F-4BDD-A177-8D86E8701C9F}" sibTransId="{F3D8F65B-6BD1-48D6-BF64-055D2E7E12CA}"/>
    <dgm:cxn modelId="{35A787A4-A686-4AC5-80A2-58DDAA087F7B}" type="presOf" srcId="{1A58CB2F-4B7A-435A-8FFE-53604308C31B}" destId="{8F93AAD3-FCA9-4AB7-94AA-B6958F0C360E}" srcOrd="0" destOrd="0" presId="urn:microsoft.com/office/officeart/2008/layout/AlternatingHexagons"/>
    <dgm:cxn modelId="{79FBC4BF-25E2-4849-B3B9-1B294695A4B9}" type="presOf" srcId="{F3D8F65B-6BD1-48D6-BF64-055D2E7E12CA}" destId="{AF009FED-4370-4BAC-9548-E78CAE1047FE}" srcOrd="0" destOrd="0" presId="urn:microsoft.com/office/officeart/2008/layout/AlternatingHexagons"/>
    <dgm:cxn modelId="{342DCED1-A4CA-4C31-9830-D8354989E83C}" type="presOf" srcId="{76A849A7-093D-4BBD-8B17-4AADC5F1EF3B}" destId="{33BDE6EF-E41D-4DB1-9A13-798F2BA2DE07}" srcOrd="0" destOrd="0" presId="urn:microsoft.com/office/officeart/2008/layout/AlternatingHexagons"/>
    <dgm:cxn modelId="{4805A7F7-1CC3-4006-9D0B-98D8F40342FA}" type="presOf" srcId="{C691BCB7-D62F-4D50-8BDA-136B0E67D898}" destId="{0A1EFEF0-1A46-4075-A579-F5010F5A111B}" srcOrd="0" destOrd="0" presId="urn:microsoft.com/office/officeart/2008/layout/AlternatingHexagons"/>
    <dgm:cxn modelId="{226E0200-D075-42C5-A8F4-68937B219E90}" type="presParOf" srcId="{0A1EFEF0-1A46-4075-A579-F5010F5A111B}" destId="{93341164-6760-44A7-A4DA-429540ACE79D}" srcOrd="0" destOrd="0" presId="urn:microsoft.com/office/officeart/2008/layout/AlternatingHexagons"/>
    <dgm:cxn modelId="{DA46FDD1-70C9-4890-AE21-DEA312F87BB3}" type="presParOf" srcId="{93341164-6760-44A7-A4DA-429540ACE79D}" destId="{33BDE6EF-E41D-4DB1-9A13-798F2BA2DE07}" srcOrd="0" destOrd="0" presId="urn:microsoft.com/office/officeart/2008/layout/AlternatingHexagons"/>
    <dgm:cxn modelId="{0692DA94-98D1-4528-B5FA-AD306814A2D4}" type="presParOf" srcId="{93341164-6760-44A7-A4DA-429540ACE79D}" destId="{FFE7E228-3B99-40FA-ADAB-BDDC9CBA533E}" srcOrd="1" destOrd="0" presId="urn:microsoft.com/office/officeart/2008/layout/AlternatingHexagons"/>
    <dgm:cxn modelId="{D217C274-2006-4993-80EA-5FBB6AEFB9D8}" type="presParOf" srcId="{93341164-6760-44A7-A4DA-429540ACE79D}" destId="{6FD42CD1-4A4A-4F74-9B2D-FECD53E0C62E}" srcOrd="2" destOrd="0" presId="urn:microsoft.com/office/officeart/2008/layout/AlternatingHexagons"/>
    <dgm:cxn modelId="{58D95C81-A885-4CD4-8D27-AA8614C478F6}" type="presParOf" srcId="{93341164-6760-44A7-A4DA-429540ACE79D}" destId="{2B9EB050-E6AF-4D0D-B299-070D0EEB265A}" srcOrd="3" destOrd="0" presId="urn:microsoft.com/office/officeart/2008/layout/AlternatingHexagons"/>
    <dgm:cxn modelId="{3D3930B0-01F0-45F4-BBB2-107ECC8BB61A}" type="presParOf" srcId="{93341164-6760-44A7-A4DA-429540ACE79D}" destId="{4BDE64B8-DA4D-4498-8CF4-6F8A76B9F59D}" srcOrd="4" destOrd="0" presId="urn:microsoft.com/office/officeart/2008/layout/AlternatingHexagons"/>
    <dgm:cxn modelId="{CCB46D9B-59F4-4373-AE96-04CD9662E400}" type="presParOf" srcId="{0A1EFEF0-1A46-4075-A579-F5010F5A111B}" destId="{78ED2343-E4AE-4AAB-931C-FB0C17146B2B}" srcOrd="1" destOrd="0" presId="urn:microsoft.com/office/officeart/2008/layout/AlternatingHexagons"/>
    <dgm:cxn modelId="{9915E568-1378-476C-9F2B-9A47E60A7E7C}" type="presParOf" srcId="{0A1EFEF0-1A46-4075-A579-F5010F5A111B}" destId="{D9202A99-ED5B-4DCB-A6FB-C2821D35C5B5}" srcOrd="2" destOrd="0" presId="urn:microsoft.com/office/officeart/2008/layout/AlternatingHexagons"/>
    <dgm:cxn modelId="{8F535821-5238-42B2-B4B7-B3889D47D5B4}" type="presParOf" srcId="{D9202A99-ED5B-4DCB-A6FB-C2821D35C5B5}" destId="{146FFD2C-83DA-4539-8F69-22D6391803A0}" srcOrd="0" destOrd="0" presId="urn:microsoft.com/office/officeart/2008/layout/AlternatingHexagons"/>
    <dgm:cxn modelId="{361A6625-CD01-4771-92E2-1510F3A2FF38}" type="presParOf" srcId="{D9202A99-ED5B-4DCB-A6FB-C2821D35C5B5}" destId="{7D5C8094-3F55-4136-9F9B-4950E76C55FE}" srcOrd="1" destOrd="0" presId="urn:microsoft.com/office/officeart/2008/layout/AlternatingHexagons"/>
    <dgm:cxn modelId="{62238085-1176-479D-A668-0DCC9F4CF379}" type="presParOf" srcId="{D9202A99-ED5B-4DCB-A6FB-C2821D35C5B5}" destId="{9AEF3061-8C9B-43BE-8083-F3DA55C1A7FB}" srcOrd="2" destOrd="0" presId="urn:microsoft.com/office/officeart/2008/layout/AlternatingHexagons"/>
    <dgm:cxn modelId="{541D6A62-4358-4B6C-A56E-0FE65E35A491}" type="presParOf" srcId="{D9202A99-ED5B-4DCB-A6FB-C2821D35C5B5}" destId="{C8E8B1C0-DB8B-49B9-8A78-622A70CEBA59}" srcOrd="3" destOrd="0" presId="urn:microsoft.com/office/officeart/2008/layout/AlternatingHexagons"/>
    <dgm:cxn modelId="{73381DCC-1EE1-490D-9EB0-F6C7265C8238}" type="presParOf" srcId="{D9202A99-ED5B-4DCB-A6FB-C2821D35C5B5}" destId="{AF009FED-4370-4BAC-9548-E78CAE1047FE}" srcOrd="4" destOrd="0" presId="urn:microsoft.com/office/officeart/2008/layout/AlternatingHexagons"/>
    <dgm:cxn modelId="{878A9928-C3CA-4A1E-B224-B6B47E362546}" type="presParOf" srcId="{0A1EFEF0-1A46-4075-A579-F5010F5A111B}" destId="{015D1995-E41A-4E94-AF06-1E58EC91A4D3}" srcOrd="3" destOrd="0" presId="urn:microsoft.com/office/officeart/2008/layout/AlternatingHexagons"/>
    <dgm:cxn modelId="{99BA32BD-83DC-455F-AB82-D95C5514E0B2}" type="presParOf" srcId="{0A1EFEF0-1A46-4075-A579-F5010F5A111B}" destId="{999F57B5-CD9B-44E8-B4D4-9851D5CC43EF}" srcOrd="4" destOrd="0" presId="urn:microsoft.com/office/officeart/2008/layout/AlternatingHexagons"/>
    <dgm:cxn modelId="{262F7401-C742-4D5B-9261-2935B134533A}" type="presParOf" srcId="{999F57B5-CD9B-44E8-B4D4-9851D5CC43EF}" destId="{661F26A4-C949-4CE0-9E38-3A86111412F7}" srcOrd="0" destOrd="0" presId="urn:microsoft.com/office/officeart/2008/layout/AlternatingHexagons"/>
    <dgm:cxn modelId="{18C82932-BBC3-46B0-AB01-0BA8EBD6AD81}" type="presParOf" srcId="{999F57B5-CD9B-44E8-B4D4-9851D5CC43EF}" destId="{A3AA91AD-0AB1-4F9F-B34C-8CC8C4772DD3}" srcOrd="1" destOrd="0" presId="urn:microsoft.com/office/officeart/2008/layout/AlternatingHexagons"/>
    <dgm:cxn modelId="{B7DCADCE-87FB-41EC-AD41-CD7D9230807B}" type="presParOf" srcId="{999F57B5-CD9B-44E8-B4D4-9851D5CC43EF}" destId="{4EB6EA2D-0A5F-4060-8F80-697BB8139FAE}" srcOrd="2" destOrd="0" presId="urn:microsoft.com/office/officeart/2008/layout/AlternatingHexagons"/>
    <dgm:cxn modelId="{1A7259FE-74D8-4CD3-8730-CD6D41EDF8B4}" type="presParOf" srcId="{999F57B5-CD9B-44E8-B4D4-9851D5CC43EF}" destId="{B75FED2E-1BEB-4031-8040-F8A31B74E8AA}" srcOrd="3" destOrd="0" presId="urn:microsoft.com/office/officeart/2008/layout/AlternatingHexagons"/>
    <dgm:cxn modelId="{BD21FB42-B858-47EC-B6CD-91E8AA413D4E}" type="presParOf" srcId="{999F57B5-CD9B-44E8-B4D4-9851D5CC43EF}" destId="{8F93AAD3-FCA9-4AB7-94AA-B6958F0C360E}"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91BCB7-D62F-4D50-8BDA-136B0E67D898}"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pPr rtl="1"/>
          <a:endParaRPr lang="fa-IR"/>
        </a:p>
      </dgm:t>
    </dgm:pt>
    <dgm:pt modelId="{1FFAC404-B446-4F8C-83CF-7A3D5A8CEF42}">
      <dgm:prSet phldrT="[Text]"/>
      <dgm:spPr/>
      <dgm:t>
        <a:bodyPr/>
        <a:lstStyle/>
        <a:p>
          <a:pPr rtl="1"/>
          <a:r>
            <a:rPr lang="fa-IR" dirty="0">
              <a:cs typeface="A Hamase" panose="00000400000000000000" pitchFamily="2" charset="-78"/>
            </a:rPr>
            <a:t>قاعده لطف</a:t>
          </a:r>
        </a:p>
      </dgm:t>
    </dgm:pt>
    <dgm:pt modelId="{C0AD87F5-009E-46A7-8EA6-706F26C6840C}" type="parTrans" cxnId="{B4CF5FE0-9BE4-4C8C-A12E-067D9C3E973F}">
      <dgm:prSet/>
      <dgm:spPr/>
      <dgm:t>
        <a:bodyPr/>
        <a:lstStyle/>
        <a:p>
          <a:pPr rtl="1"/>
          <a:endParaRPr lang="fa-IR">
            <a:cs typeface="A Hamase" panose="00000400000000000000" pitchFamily="2" charset="-78"/>
          </a:endParaRPr>
        </a:p>
      </dgm:t>
    </dgm:pt>
    <dgm:pt modelId="{D4B05148-47C3-4790-ACF0-1AAC81851C77}" type="sibTrans" cxnId="{B4CF5FE0-9BE4-4C8C-A12E-067D9C3E973F}">
      <dgm:prSet/>
      <dgm:spPr/>
      <dgm:t>
        <a:bodyPr/>
        <a:lstStyle/>
        <a:p>
          <a:pPr rtl="1"/>
          <a:endParaRPr lang="fa-IR">
            <a:cs typeface="A Hamase" panose="00000400000000000000" pitchFamily="2" charset="-78"/>
          </a:endParaRPr>
        </a:p>
      </dgm:t>
    </dgm:pt>
    <dgm:pt modelId="{AE91CE9E-FF75-423C-A949-AC631F6B51F3}">
      <dgm:prSet phldrT="[Text]"/>
      <dgm:spPr/>
      <dgm:t>
        <a:bodyPr/>
        <a:lstStyle/>
        <a:p>
          <a:pPr rtl="1"/>
          <a:r>
            <a:rPr lang="fa-IR" dirty="0">
              <a:cs typeface="A Hamase" panose="00000400000000000000" pitchFamily="2" charset="-78"/>
            </a:rPr>
            <a:t>قاعده بلاغ</a:t>
          </a:r>
        </a:p>
      </dgm:t>
    </dgm:pt>
    <dgm:pt modelId="{639905C9-7F0C-4540-A799-4E6CAC9BA874}" type="parTrans" cxnId="{24BBCE8F-0964-4616-87B7-2A1B0DC872E2}">
      <dgm:prSet/>
      <dgm:spPr/>
      <dgm:t>
        <a:bodyPr/>
        <a:lstStyle/>
        <a:p>
          <a:pPr rtl="1"/>
          <a:endParaRPr lang="fa-IR">
            <a:cs typeface="A Hamase" panose="00000400000000000000" pitchFamily="2" charset="-78"/>
          </a:endParaRPr>
        </a:p>
      </dgm:t>
    </dgm:pt>
    <dgm:pt modelId="{76F76E27-72B6-436A-A03B-99BE3B83A006}" type="sibTrans" cxnId="{24BBCE8F-0964-4616-87B7-2A1B0DC872E2}">
      <dgm:prSet/>
      <dgm:spPr/>
      <dgm:t>
        <a:bodyPr/>
        <a:lstStyle/>
        <a:p>
          <a:pPr rtl="1"/>
          <a:endParaRPr lang="fa-IR">
            <a:cs typeface="A Hamase" panose="00000400000000000000" pitchFamily="2" charset="-78"/>
          </a:endParaRPr>
        </a:p>
      </dgm:t>
    </dgm:pt>
    <dgm:pt modelId="{E8499B93-EA98-4C1C-8B22-175CD0BEE10E}">
      <dgm:prSet phldrT="[Text]"/>
      <dgm:spPr/>
      <dgm:t>
        <a:bodyPr/>
        <a:lstStyle/>
        <a:p>
          <a:pPr rtl="1"/>
          <a:r>
            <a:rPr lang="fa-IR" dirty="0">
              <a:cs typeface="A Hamase" panose="00000400000000000000" pitchFamily="2" charset="-78"/>
            </a:rPr>
            <a:t>قاعده سلطه</a:t>
          </a:r>
        </a:p>
      </dgm:t>
    </dgm:pt>
    <dgm:pt modelId="{22DBCFE2-1BEF-4EDD-85FF-47761DFD6E89}" type="parTrans" cxnId="{6A23ADAA-46EE-4DED-9BCD-42369797D63F}">
      <dgm:prSet/>
      <dgm:spPr/>
      <dgm:t>
        <a:bodyPr/>
        <a:lstStyle/>
        <a:p>
          <a:pPr rtl="1"/>
          <a:endParaRPr lang="fa-IR">
            <a:cs typeface="A Hamase" panose="00000400000000000000" pitchFamily="2" charset="-78"/>
          </a:endParaRPr>
        </a:p>
      </dgm:t>
    </dgm:pt>
    <dgm:pt modelId="{FC9082AE-4E55-43A9-B281-A1C51F4C44F0}" type="sibTrans" cxnId="{6A23ADAA-46EE-4DED-9BCD-42369797D63F}">
      <dgm:prSet/>
      <dgm:spPr/>
      <dgm:t>
        <a:bodyPr/>
        <a:lstStyle/>
        <a:p>
          <a:pPr rtl="1"/>
          <a:endParaRPr lang="fa-IR">
            <a:cs typeface="A Hamase" panose="00000400000000000000" pitchFamily="2" charset="-78"/>
          </a:endParaRPr>
        </a:p>
      </dgm:t>
    </dgm:pt>
    <dgm:pt modelId="{0A1EFEF0-1A46-4075-A579-F5010F5A111B}" type="pres">
      <dgm:prSet presAssocID="{C691BCB7-D62F-4D50-8BDA-136B0E67D898}" presName="Name0" presStyleCnt="0">
        <dgm:presLayoutVars>
          <dgm:chMax/>
          <dgm:chPref/>
          <dgm:dir/>
          <dgm:animLvl val="lvl"/>
        </dgm:presLayoutVars>
      </dgm:prSet>
      <dgm:spPr/>
    </dgm:pt>
    <dgm:pt modelId="{E6B98395-45BC-4B51-8916-583FE8B08843}" type="pres">
      <dgm:prSet presAssocID="{1FFAC404-B446-4F8C-83CF-7A3D5A8CEF42}" presName="composite" presStyleCnt="0"/>
      <dgm:spPr/>
    </dgm:pt>
    <dgm:pt modelId="{16FA570C-4D1E-4F32-A069-127C473A14F3}" type="pres">
      <dgm:prSet presAssocID="{1FFAC404-B446-4F8C-83CF-7A3D5A8CEF42}" presName="Parent1" presStyleLbl="node1" presStyleIdx="0" presStyleCnt="6">
        <dgm:presLayoutVars>
          <dgm:chMax val="1"/>
          <dgm:chPref val="1"/>
          <dgm:bulletEnabled val="1"/>
        </dgm:presLayoutVars>
      </dgm:prSet>
      <dgm:spPr/>
    </dgm:pt>
    <dgm:pt modelId="{DE7F97E8-02CB-43DD-9C7A-02A311FB6A86}" type="pres">
      <dgm:prSet presAssocID="{1FFAC404-B446-4F8C-83CF-7A3D5A8CEF42}" presName="Childtext1" presStyleLbl="revTx" presStyleIdx="0" presStyleCnt="3">
        <dgm:presLayoutVars>
          <dgm:chMax val="0"/>
          <dgm:chPref val="0"/>
          <dgm:bulletEnabled val="1"/>
        </dgm:presLayoutVars>
      </dgm:prSet>
      <dgm:spPr/>
    </dgm:pt>
    <dgm:pt modelId="{A1A1AA22-3EB4-4E92-B770-D546C77419ED}" type="pres">
      <dgm:prSet presAssocID="{1FFAC404-B446-4F8C-83CF-7A3D5A8CEF42}" presName="BalanceSpacing" presStyleCnt="0"/>
      <dgm:spPr/>
    </dgm:pt>
    <dgm:pt modelId="{2560B802-2466-449A-A141-ED7D34F9BE78}" type="pres">
      <dgm:prSet presAssocID="{1FFAC404-B446-4F8C-83CF-7A3D5A8CEF42}" presName="BalanceSpacing1" presStyleCnt="0"/>
      <dgm:spPr/>
    </dgm:pt>
    <dgm:pt modelId="{89CA82F6-579F-4EF0-9B61-486F3ED7B7DE}" type="pres">
      <dgm:prSet presAssocID="{D4B05148-47C3-4790-ACF0-1AAC81851C77}" presName="Accent1Text" presStyleLbl="node1" presStyleIdx="1" presStyleCnt="6"/>
      <dgm:spPr/>
    </dgm:pt>
    <dgm:pt modelId="{1BDB77B3-7A05-411E-B7F6-5279D4E2AB6A}" type="pres">
      <dgm:prSet presAssocID="{D4B05148-47C3-4790-ACF0-1AAC81851C77}" presName="spaceBetweenRectangles" presStyleCnt="0"/>
      <dgm:spPr/>
    </dgm:pt>
    <dgm:pt modelId="{E5152FCF-CDDC-49C1-9EB1-3A1555E03088}" type="pres">
      <dgm:prSet presAssocID="{AE91CE9E-FF75-423C-A949-AC631F6B51F3}" presName="composite" presStyleCnt="0"/>
      <dgm:spPr/>
    </dgm:pt>
    <dgm:pt modelId="{722CDAF7-AAC9-4F8B-A4CC-751D67A8A07F}" type="pres">
      <dgm:prSet presAssocID="{AE91CE9E-FF75-423C-A949-AC631F6B51F3}" presName="Parent1" presStyleLbl="node1" presStyleIdx="2" presStyleCnt="6">
        <dgm:presLayoutVars>
          <dgm:chMax val="1"/>
          <dgm:chPref val="1"/>
          <dgm:bulletEnabled val="1"/>
        </dgm:presLayoutVars>
      </dgm:prSet>
      <dgm:spPr/>
    </dgm:pt>
    <dgm:pt modelId="{8E425051-A19B-4EE4-943C-9361793710E4}" type="pres">
      <dgm:prSet presAssocID="{AE91CE9E-FF75-423C-A949-AC631F6B51F3}" presName="Childtext1" presStyleLbl="revTx" presStyleIdx="1" presStyleCnt="3">
        <dgm:presLayoutVars>
          <dgm:chMax val="0"/>
          <dgm:chPref val="0"/>
          <dgm:bulletEnabled val="1"/>
        </dgm:presLayoutVars>
      </dgm:prSet>
      <dgm:spPr/>
    </dgm:pt>
    <dgm:pt modelId="{548B09BD-3321-45D1-A3A1-5C900DFEC819}" type="pres">
      <dgm:prSet presAssocID="{AE91CE9E-FF75-423C-A949-AC631F6B51F3}" presName="BalanceSpacing" presStyleCnt="0"/>
      <dgm:spPr/>
    </dgm:pt>
    <dgm:pt modelId="{D5A74C09-7216-4699-B185-6B55005A6557}" type="pres">
      <dgm:prSet presAssocID="{AE91CE9E-FF75-423C-A949-AC631F6B51F3}" presName="BalanceSpacing1" presStyleCnt="0"/>
      <dgm:spPr/>
    </dgm:pt>
    <dgm:pt modelId="{91B4DB50-45B4-40B6-87CA-63B9FD30E322}" type="pres">
      <dgm:prSet presAssocID="{76F76E27-72B6-436A-A03B-99BE3B83A006}" presName="Accent1Text" presStyleLbl="node1" presStyleIdx="3" presStyleCnt="6"/>
      <dgm:spPr/>
    </dgm:pt>
    <dgm:pt modelId="{6AE28423-68AC-47A8-9A46-9FF7A828CC67}" type="pres">
      <dgm:prSet presAssocID="{76F76E27-72B6-436A-A03B-99BE3B83A006}" presName="spaceBetweenRectangles" presStyleCnt="0"/>
      <dgm:spPr/>
    </dgm:pt>
    <dgm:pt modelId="{0FC7D43A-72F2-44DC-A637-9D49EC8F2780}" type="pres">
      <dgm:prSet presAssocID="{E8499B93-EA98-4C1C-8B22-175CD0BEE10E}" presName="composite" presStyleCnt="0"/>
      <dgm:spPr/>
    </dgm:pt>
    <dgm:pt modelId="{FDF25BE8-7116-4150-A498-7F7AFDBD17DB}" type="pres">
      <dgm:prSet presAssocID="{E8499B93-EA98-4C1C-8B22-175CD0BEE10E}" presName="Parent1" presStyleLbl="node1" presStyleIdx="4" presStyleCnt="6">
        <dgm:presLayoutVars>
          <dgm:chMax val="1"/>
          <dgm:chPref val="1"/>
          <dgm:bulletEnabled val="1"/>
        </dgm:presLayoutVars>
      </dgm:prSet>
      <dgm:spPr/>
    </dgm:pt>
    <dgm:pt modelId="{3C2FED22-0FE8-4C0A-A979-A213BAC27414}" type="pres">
      <dgm:prSet presAssocID="{E8499B93-EA98-4C1C-8B22-175CD0BEE10E}" presName="Childtext1" presStyleLbl="revTx" presStyleIdx="2" presStyleCnt="3">
        <dgm:presLayoutVars>
          <dgm:chMax val="0"/>
          <dgm:chPref val="0"/>
          <dgm:bulletEnabled val="1"/>
        </dgm:presLayoutVars>
      </dgm:prSet>
      <dgm:spPr/>
    </dgm:pt>
    <dgm:pt modelId="{2D7D3044-8067-44A8-BCA1-68D3CF032EBA}" type="pres">
      <dgm:prSet presAssocID="{E8499B93-EA98-4C1C-8B22-175CD0BEE10E}" presName="BalanceSpacing" presStyleCnt="0"/>
      <dgm:spPr/>
    </dgm:pt>
    <dgm:pt modelId="{93297E09-85BB-409D-8F2B-49191543E509}" type="pres">
      <dgm:prSet presAssocID="{E8499B93-EA98-4C1C-8B22-175CD0BEE10E}" presName="BalanceSpacing1" presStyleCnt="0"/>
      <dgm:spPr/>
    </dgm:pt>
    <dgm:pt modelId="{406863D4-FC2F-423D-90B4-0B799E7E33A4}" type="pres">
      <dgm:prSet presAssocID="{FC9082AE-4E55-43A9-B281-A1C51F4C44F0}" presName="Accent1Text" presStyleLbl="node1" presStyleIdx="5" presStyleCnt="6"/>
      <dgm:spPr/>
    </dgm:pt>
  </dgm:ptLst>
  <dgm:cxnLst>
    <dgm:cxn modelId="{7F8F1740-680E-43F0-8AB6-03878D4F6671}" type="presOf" srcId="{FC9082AE-4E55-43A9-B281-A1C51F4C44F0}" destId="{406863D4-FC2F-423D-90B4-0B799E7E33A4}" srcOrd="0" destOrd="0" presId="urn:microsoft.com/office/officeart/2008/layout/AlternatingHexagons"/>
    <dgm:cxn modelId="{C0FB5A4F-01C2-49CC-A16F-8523A37EB03E}" type="presOf" srcId="{D4B05148-47C3-4790-ACF0-1AAC81851C77}" destId="{89CA82F6-579F-4EF0-9B61-486F3ED7B7DE}" srcOrd="0" destOrd="0" presId="urn:microsoft.com/office/officeart/2008/layout/AlternatingHexagons"/>
    <dgm:cxn modelId="{D263F254-68CC-40CA-B3A3-64101EB1F351}" type="presOf" srcId="{1FFAC404-B446-4F8C-83CF-7A3D5A8CEF42}" destId="{16FA570C-4D1E-4F32-A069-127C473A14F3}" srcOrd="0" destOrd="0" presId="urn:microsoft.com/office/officeart/2008/layout/AlternatingHexagons"/>
    <dgm:cxn modelId="{24BBCE8F-0964-4616-87B7-2A1B0DC872E2}" srcId="{C691BCB7-D62F-4D50-8BDA-136B0E67D898}" destId="{AE91CE9E-FF75-423C-A949-AC631F6B51F3}" srcOrd="1" destOrd="0" parTransId="{639905C9-7F0C-4540-A799-4E6CAC9BA874}" sibTransId="{76F76E27-72B6-436A-A03B-99BE3B83A006}"/>
    <dgm:cxn modelId="{D9D396A3-4CD4-44F4-A754-155901F1B1D7}" type="presOf" srcId="{AE91CE9E-FF75-423C-A949-AC631F6B51F3}" destId="{722CDAF7-AAC9-4F8B-A4CC-751D67A8A07F}" srcOrd="0" destOrd="0" presId="urn:microsoft.com/office/officeart/2008/layout/AlternatingHexagons"/>
    <dgm:cxn modelId="{6A23ADAA-46EE-4DED-9BCD-42369797D63F}" srcId="{C691BCB7-D62F-4D50-8BDA-136B0E67D898}" destId="{E8499B93-EA98-4C1C-8B22-175CD0BEE10E}" srcOrd="2" destOrd="0" parTransId="{22DBCFE2-1BEF-4EDD-85FF-47761DFD6E89}" sibTransId="{FC9082AE-4E55-43A9-B281-A1C51F4C44F0}"/>
    <dgm:cxn modelId="{39D8FFBB-5A84-4078-B363-C442773C83EC}" type="presOf" srcId="{E8499B93-EA98-4C1C-8B22-175CD0BEE10E}" destId="{FDF25BE8-7116-4150-A498-7F7AFDBD17DB}" srcOrd="0" destOrd="0" presId="urn:microsoft.com/office/officeart/2008/layout/AlternatingHexagons"/>
    <dgm:cxn modelId="{B4CF5FE0-9BE4-4C8C-A12E-067D9C3E973F}" srcId="{C691BCB7-D62F-4D50-8BDA-136B0E67D898}" destId="{1FFAC404-B446-4F8C-83CF-7A3D5A8CEF42}" srcOrd="0" destOrd="0" parTransId="{C0AD87F5-009E-46A7-8EA6-706F26C6840C}" sibTransId="{D4B05148-47C3-4790-ACF0-1AAC81851C77}"/>
    <dgm:cxn modelId="{F03CB2EF-990D-474D-815E-2AF6901F4930}" type="presOf" srcId="{76F76E27-72B6-436A-A03B-99BE3B83A006}" destId="{91B4DB50-45B4-40B6-87CA-63B9FD30E322}" srcOrd="0" destOrd="0" presId="urn:microsoft.com/office/officeart/2008/layout/AlternatingHexagons"/>
    <dgm:cxn modelId="{4805A7F7-1CC3-4006-9D0B-98D8F40342FA}" type="presOf" srcId="{C691BCB7-D62F-4D50-8BDA-136B0E67D898}" destId="{0A1EFEF0-1A46-4075-A579-F5010F5A111B}" srcOrd="0" destOrd="0" presId="urn:microsoft.com/office/officeart/2008/layout/AlternatingHexagons"/>
    <dgm:cxn modelId="{34FB5CD4-D4EE-45AE-9FD1-F091B560F392}" type="presParOf" srcId="{0A1EFEF0-1A46-4075-A579-F5010F5A111B}" destId="{E6B98395-45BC-4B51-8916-583FE8B08843}" srcOrd="0" destOrd="0" presId="urn:microsoft.com/office/officeart/2008/layout/AlternatingHexagons"/>
    <dgm:cxn modelId="{986CA776-1C4E-4965-8C01-EF86F9E241C6}" type="presParOf" srcId="{E6B98395-45BC-4B51-8916-583FE8B08843}" destId="{16FA570C-4D1E-4F32-A069-127C473A14F3}" srcOrd="0" destOrd="0" presId="urn:microsoft.com/office/officeart/2008/layout/AlternatingHexagons"/>
    <dgm:cxn modelId="{88DF3F24-1592-44CA-8BFD-6568D59F9D83}" type="presParOf" srcId="{E6B98395-45BC-4B51-8916-583FE8B08843}" destId="{DE7F97E8-02CB-43DD-9C7A-02A311FB6A86}" srcOrd="1" destOrd="0" presId="urn:microsoft.com/office/officeart/2008/layout/AlternatingHexagons"/>
    <dgm:cxn modelId="{7D0D39DE-D034-44B2-BB6D-0044B36294E3}" type="presParOf" srcId="{E6B98395-45BC-4B51-8916-583FE8B08843}" destId="{A1A1AA22-3EB4-4E92-B770-D546C77419ED}" srcOrd="2" destOrd="0" presId="urn:microsoft.com/office/officeart/2008/layout/AlternatingHexagons"/>
    <dgm:cxn modelId="{C8FDC4A3-30A8-46BF-B3F9-FCD840808222}" type="presParOf" srcId="{E6B98395-45BC-4B51-8916-583FE8B08843}" destId="{2560B802-2466-449A-A141-ED7D34F9BE78}" srcOrd="3" destOrd="0" presId="urn:microsoft.com/office/officeart/2008/layout/AlternatingHexagons"/>
    <dgm:cxn modelId="{A352D753-66B7-4E30-9E5F-500726F548A9}" type="presParOf" srcId="{E6B98395-45BC-4B51-8916-583FE8B08843}" destId="{89CA82F6-579F-4EF0-9B61-486F3ED7B7DE}" srcOrd="4" destOrd="0" presId="urn:microsoft.com/office/officeart/2008/layout/AlternatingHexagons"/>
    <dgm:cxn modelId="{71949581-1668-40AE-AD07-69F3BACE0909}" type="presParOf" srcId="{0A1EFEF0-1A46-4075-A579-F5010F5A111B}" destId="{1BDB77B3-7A05-411E-B7F6-5279D4E2AB6A}" srcOrd="1" destOrd="0" presId="urn:microsoft.com/office/officeart/2008/layout/AlternatingHexagons"/>
    <dgm:cxn modelId="{A491592C-3C80-4B68-A796-3046E1A6C461}" type="presParOf" srcId="{0A1EFEF0-1A46-4075-A579-F5010F5A111B}" destId="{E5152FCF-CDDC-49C1-9EB1-3A1555E03088}" srcOrd="2" destOrd="0" presId="urn:microsoft.com/office/officeart/2008/layout/AlternatingHexagons"/>
    <dgm:cxn modelId="{4B142CC0-9033-4D84-98CF-1F9FBA05F486}" type="presParOf" srcId="{E5152FCF-CDDC-49C1-9EB1-3A1555E03088}" destId="{722CDAF7-AAC9-4F8B-A4CC-751D67A8A07F}" srcOrd="0" destOrd="0" presId="urn:microsoft.com/office/officeart/2008/layout/AlternatingHexagons"/>
    <dgm:cxn modelId="{0EE26D8D-4607-4114-BA29-32690AB3BFCD}" type="presParOf" srcId="{E5152FCF-CDDC-49C1-9EB1-3A1555E03088}" destId="{8E425051-A19B-4EE4-943C-9361793710E4}" srcOrd="1" destOrd="0" presId="urn:microsoft.com/office/officeart/2008/layout/AlternatingHexagons"/>
    <dgm:cxn modelId="{61A3F6E5-38F4-465D-BA33-B5CBF35231FC}" type="presParOf" srcId="{E5152FCF-CDDC-49C1-9EB1-3A1555E03088}" destId="{548B09BD-3321-45D1-A3A1-5C900DFEC819}" srcOrd="2" destOrd="0" presId="urn:microsoft.com/office/officeart/2008/layout/AlternatingHexagons"/>
    <dgm:cxn modelId="{B432A213-7396-425C-9268-7CAD1894F80C}" type="presParOf" srcId="{E5152FCF-CDDC-49C1-9EB1-3A1555E03088}" destId="{D5A74C09-7216-4699-B185-6B55005A6557}" srcOrd="3" destOrd="0" presId="urn:microsoft.com/office/officeart/2008/layout/AlternatingHexagons"/>
    <dgm:cxn modelId="{FE986C1C-BA67-40E7-85C8-9D069B7EB50F}" type="presParOf" srcId="{E5152FCF-CDDC-49C1-9EB1-3A1555E03088}" destId="{91B4DB50-45B4-40B6-87CA-63B9FD30E322}" srcOrd="4" destOrd="0" presId="urn:microsoft.com/office/officeart/2008/layout/AlternatingHexagons"/>
    <dgm:cxn modelId="{11E17137-6512-44BA-965A-567EDEA17869}" type="presParOf" srcId="{0A1EFEF0-1A46-4075-A579-F5010F5A111B}" destId="{6AE28423-68AC-47A8-9A46-9FF7A828CC67}" srcOrd="3" destOrd="0" presId="urn:microsoft.com/office/officeart/2008/layout/AlternatingHexagons"/>
    <dgm:cxn modelId="{CB3783EF-4062-48FF-99BD-B75BDBC1CDDF}" type="presParOf" srcId="{0A1EFEF0-1A46-4075-A579-F5010F5A111B}" destId="{0FC7D43A-72F2-44DC-A637-9D49EC8F2780}" srcOrd="4" destOrd="0" presId="urn:microsoft.com/office/officeart/2008/layout/AlternatingHexagons"/>
    <dgm:cxn modelId="{B7A79E62-89C6-4517-A7FA-4091876FFE91}" type="presParOf" srcId="{0FC7D43A-72F2-44DC-A637-9D49EC8F2780}" destId="{FDF25BE8-7116-4150-A498-7F7AFDBD17DB}" srcOrd="0" destOrd="0" presId="urn:microsoft.com/office/officeart/2008/layout/AlternatingHexagons"/>
    <dgm:cxn modelId="{04E602F6-F5A5-4DD8-A795-E8F7EDD71AB0}" type="presParOf" srcId="{0FC7D43A-72F2-44DC-A637-9D49EC8F2780}" destId="{3C2FED22-0FE8-4C0A-A979-A213BAC27414}" srcOrd="1" destOrd="0" presId="urn:microsoft.com/office/officeart/2008/layout/AlternatingHexagons"/>
    <dgm:cxn modelId="{DCD6468A-C391-4C95-8C62-8ABDFC7EB821}" type="presParOf" srcId="{0FC7D43A-72F2-44DC-A637-9D49EC8F2780}" destId="{2D7D3044-8067-44A8-BCA1-68D3CF032EBA}" srcOrd="2" destOrd="0" presId="urn:microsoft.com/office/officeart/2008/layout/AlternatingHexagons"/>
    <dgm:cxn modelId="{627DA25F-7C17-41B2-B2B3-7818C06A13D4}" type="presParOf" srcId="{0FC7D43A-72F2-44DC-A637-9D49EC8F2780}" destId="{93297E09-85BB-409D-8F2B-49191543E509}" srcOrd="3" destOrd="0" presId="urn:microsoft.com/office/officeart/2008/layout/AlternatingHexagons"/>
    <dgm:cxn modelId="{78017C5E-AD12-4DD8-AFD2-9EDECE4FB8A3}" type="presParOf" srcId="{0FC7D43A-72F2-44DC-A637-9D49EC8F2780}" destId="{406863D4-FC2F-423D-90B4-0B799E7E33A4}" srcOrd="4" destOrd="0" presId="urn:microsoft.com/office/officeart/2008/layout/AlternatingHexagon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AE12D23-3A89-4B68-8057-16D1F30BBE9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pPr rtl="1"/>
          <a:endParaRPr lang="fa-IR"/>
        </a:p>
      </dgm:t>
    </dgm:pt>
    <dgm:pt modelId="{2972B5BC-76F7-44B6-8EC7-9546E1D26517}">
      <dgm:prSet phldrT="[Text]"/>
      <dgm:spPr/>
      <dgm:t>
        <a:bodyPr/>
        <a:lstStyle/>
        <a:p>
          <a:pPr algn="l" rtl="1"/>
          <a:r>
            <a:rPr lang="fa-IR" dirty="0">
              <a:cs typeface="A Hamase" panose="00000400000000000000" pitchFamily="2" charset="-78"/>
            </a:rPr>
            <a:t>شناسايي گسترده نظريه‌پردازان علوم انساني</a:t>
          </a:r>
        </a:p>
      </dgm:t>
    </dgm:pt>
    <dgm:pt modelId="{4C238374-D924-4BB8-81A2-ED1A215F4AD3}" type="parTrans" cxnId="{9556766E-A588-4D55-8A84-244D8D301CC5}">
      <dgm:prSet/>
      <dgm:spPr/>
      <dgm:t>
        <a:bodyPr/>
        <a:lstStyle/>
        <a:p>
          <a:pPr algn="l" rtl="1"/>
          <a:endParaRPr lang="fa-IR">
            <a:cs typeface="A Hamase" panose="00000400000000000000" pitchFamily="2" charset="-78"/>
          </a:endParaRPr>
        </a:p>
      </dgm:t>
    </dgm:pt>
    <dgm:pt modelId="{C2C72F14-8566-484A-B5ED-277831B69EC8}" type="sibTrans" cxnId="{9556766E-A588-4D55-8A84-244D8D301CC5}">
      <dgm:prSet/>
      <dgm:spPr/>
      <dgm:t>
        <a:bodyPr/>
        <a:lstStyle/>
        <a:p>
          <a:pPr algn="l" rtl="1"/>
          <a:endParaRPr lang="fa-IR">
            <a:cs typeface="A Hamase" panose="00000400000000000000" pitchFamily="2" charset="-78"/>
          </a:endParaRPr>
        </a:p>
      </dgm:t>
    </dgm:pt>
    <dgm:pt modelId="{A3034C2B-3697-4EBD-9AE3-5BDF5A3024DE}">
      <dgm:prSet phldrT="[Text]"/>
      <dgm:spPr/>
      <dgm:t>
        <a:bodyPr/>
        <a:lstStyle/>
        <a:p>
          <a:pPr algn="l" rtl="1"/>
          <a:r>
            <a:rPr lang="fa-IR" dirty="0">
              <a:cs typeface="A Hamase" panose="00000400000000000000" pitchFamily="2" charset="-78"/>
            </a:rPr>
            <a:t>استخراج خلاصه نظريه هر كدام با دقّت بسيار</a:t>
          </a:r>
        </a:p>
      </dgm:t>
    </dgm:pt>
    <dgm:pt modelId="{5ECDFA68-C3A8-470E-BADD-2EC048428986}" type="parTrans" cxnId="{2B5206D2-ECD7-4875-8666-D6AE5BCBA4BF}">
      <dgm:prSet/>
      <dgm:spPr/>
      <dgm:t>
        <a:bodyPr/>
        <a:lstStyle/>
        <a:p>
          <a:pPr algn="l" rtl="1"/>
          <a:endParaRPr lang="fa-IR">
            <a:cs typeface="A Hamase" panose="00000400000000000000" pitchFamily="2" charset="-78"/>
          </a:endParaRPr>
        </a:p>
      </dgm:t>
    </dgm:pt>
    <dgm:pt modelId="{7EC3BE76-CC96-4D6D-B568-992D71D08A20}" type="sibTrans" cxnId="{2B5206D2-ECD7-4875-8666-D6AE5BCBA4BF}">
      <dgm:prSet/>
      <dgm:spPr/>
      <dgm:t>
        <a:bodyPr/>
        <a:lstStyle/>
        <a:p>
          <a:pPr algn="l" rtl="1"/>
          <a:endParaRPr lang="fa-IR">
            <a:cs typeface="A Hamase" panose="00000400000000000000" pitchFamily="2" charset="-78"/>
          </a:endParaRPr>
        </a:p>
      </dgm:t>
    </dgm:pt>
    <dgm:pt modelId="{8F00CBD3-05C4-4FF8-9E4A-98C3BF7E67D7}">
      <dgm:prSet phldrT="[Text]"/>
      <dgm:spPr/>
      <dgm:t>
        <a:bodyPr/>
        <a:lstStyle/>
        <a:p>
          <a:pPr algn="l" rtl="1"/>
          <a:r>
            <a:rPr lang="fa-IR" dirty="0">
              <a:cs typeface="A Hamase" panose="00000400000000000000" pitchFamily="2" charset="-78"/>
            </a:rPr>
            <a:t>دسته‌بندي نظريات بر اساس مشابهت</a:t>
          </a:r>
        </a:p>
      </dgm:t>
    </dgm:pt>
    <dgm:pt modelId="{B82ABD6F-B567-414E-9939-4E4EDB7251B5}" type="parTrans" cxnId="{08AA6C4D-F7A9-4DEC-B550-51CBBF939C44}">
      <dgm:prSet/>
      <dgm:spPr/>
      <dgm:t>
        <a:bodyPr/>
        <a:lstStyle/>
        <a:p>
          <a:pPr algn="l" rtl="1"/>
          <a:endParaRPr lang="fa-IR">
            <a:cs typeface="A Hamase" panose="00000400000000000000" pitchFamily="2" charset="-78"/>
          </a:endParaRPr>
        </a:p>
      </dgm:t>
    </dgm:pt>
    <dgm:pt modelId="{B874F513-15AC-4975-845F-C8B5D579A125}" type="sibTrans" cxnId="{08AA6C4D-F7A9-4DEC-B550-51CBBF939C44}">
      <dgm:prSet/>
      <dgm:spPr/>
      <dgm:t>
        <a:bodyPr/>
        <a:lstStyle/>
        <a:p>
          <a:pPr algn="l" rtl="1"/>
          <a:endParaRPr lang="fa-IR">
            <a:cs typeface="A Hamase" panose="00000400000000000000" pitchFamily="2" charset="-78"/>
          </a:endParaRPr>
        </a:p>
      </dgm:t>
    </dgm:pt>
    <dgm:pt modelId="{C9F7C08D-56AB-4182-9E8F-58A8ABFD7F0C}">
      <dgm:prSet phldrT="[Text]"/>
      <dgm:spPr/>
      <dgm:t>
        <a:bodyPr/>
        <a:lstStyle/>
        <a:p>
          <a:pPr algn="l" rtl="1"/>
          <a:r>
            <a:rPr lang="fa-IR" dirty="0">
              <a:cs typeface="A Hamase" panose="00000400000000000000" pitchFamily="2" charset="-78"/>
            </a:rPr>
            <a:t>ايجاد فضاي انصاف به دور از رسانه‌ها</a:t>
          </a:r>
        </a:p>
      </dgm:t>
    </dgm:pt>
    <dgm:pt modelId="{E412B267-5C33-41CD-AA12-ADA50F3BFB11}" type="parTrans" cxnId="{03CE5887-3995-4416-BC9A-BAD0F024FE5A}">
      <dgm:prSet/>
      <dgm:spPr/>
      <dgm:t>
        <a:bodyPr/>
        <a:lstStyle/>
        <a:p>
          <a:pPr algn="l" rtl="1"/>
          <a:endParaRPr lang="fa-IR">
            <a:cs typeface="A Hamase" panose="00000400000000000000" pitchFamily="2" charset="-78"/>
          </a:endParaRPr>
        </a:p>
      </dgm:t>
    </dgm:pt>
    <dgm:pt modelId="{99F12DFE-5140-4B2B-BB2A-36B359CA5E47}" type="sibTrans" cxnId="{03CE5887-3995-4416-BC9A-BAD0F024FE5A}">
      <dgm:prSet/>
      <dgm:spPr/>
      <dgm:t>
        <a:bodyPr/>
        <a:lstStyle/>
        <a:p>
          <a:pPr algn="l" rtl="1"/>
          <a:endParaRPr lang="fa-IR">
            <a:cs typeface="A Hamase" panose="00000400000000000000" pitchFamily="2" charset="-78"/>
          </a:endParaRPr>
        </a:p>
      </dgm:t>
    </dgm:pt>
    <dgm:pt modelId="{425B34BD-1CF7-40FA-8907-837AC48B6896}">
      <dgm:prSet phldrT="[Text]"/>
      <dgm:spPr/>
      <dgm:t>
        <a:bodyPr/>
        <a:lstStyle/>
        <a:p>
          <a:pPr algn="l" rtl="1"/>
          <a:r>
            <a:rPr lang="fa-IR" dirty="0">
              <a:cs typeface="A Hamase" panose="00000400000000000000" pitchFamily="2" charset="-78"/>
            </a:rPr>
            <a:t>حضور صاحب نظريه بدون شاگردان</a:t>
          </a:r>
        </a:p>
      </dgm:t>
    </dgm:pt>
    <dgm:pt modelId="{0BB2E457-59F2-4B61-A189-001C15780B85}" type="parTrans" cxnId="{801B4E3E-5B5A-401E-B09B-3D145ECB752E}">
      <dgm:prSet/>
      <dgm:spPr/>
      <dgm:t>
        <a:bodyPr/>
        <a:lstStyle/>
        <a:p>
          <a:pPr algn="l" rtl="1"/>
          <a:endParaRPr lang="fa-IR">
            <a:cs typeface="A Hamase" panose="00000400000000000000" pitchFamily="2" charset="-78"/>
          </a:endParaRPr>
        </a:p>
      </dgm:t>
    </dgm:pt>
    <dgm:pt modelId="{699D8719-1FE5-4467-97C9-7B63B72822D2}" type="sibTrans" cxnId="{801B4E3E-5B5A-401E-B09B-3D145ECB752E}">
      <dgm:prSet/>
      <dgm:spPr/>
      <dgm:t>
        <a:bodyPr/>
        <a:lstStyle/>
        <a:p>
          <a:pPr algn="l" rtl="1"/>
          <a:endParaRPr lang="fa-IR">
            <a:cs typeface="A Hamase" panose="00000400000000000000" pitchFamily="2" charset="-78"/>
          </a:endParaRPr>
        </a:p>
      </dgm:t>
    </dgm:pt>
    <dgm:pt modelId="{114E8956-F1FA-4D0C-BC3B-5E3279FC8FB0}" type="pres">
      <dgm:prSet presAssocID="{5AE12D23-3A89-4B68-8057-16D1F30BBE99}" presName="outerComposite" presStyleCnt="0">
        <dgm:presLayoutVars>
          <dgm:chMax val="5"/>
          <dgm:dir/>
          <dgm:resizeHandles val="exact"/>
        </dgm:presLayoutVars>
      </dgm:prSet>
      <dgm:spPr/>
    </dgm:pt>
    <dgm:pt modelId="{410DBF6A-C8A6-4164-B0C9-7A5C50E6D2F0}" type="pres">
      <dgm:prSet presAssocID="{5AE12D23-3A89-4B68-8057-16D1F30BBE99}" presName="dummyMaxCanvas" presStyleCnt="0">
        <dgm:presLayoutVars/>
      </dgm:prSet>
      <dgm:spPr/>
    </dgm:pt>
    <dgm:pt modelId="{4F199647-55C5-4141-A022-2AC67D54352F}" type="pres">
      <dgm:prSet presAssocID="{5AE12D23-3A89-4B68-8057-16D1F30BBE99}" presName="FiveNodes_1" presStyleLbl="node1" presStyleIdx="0" presStyleCnt="5">
        <dgm:presLayoutVars>
          <dgm:bulletEnabled val="1"/>
        </dgm:presLayoutVars>
      </dgm:prSet>
      <dgm:spPr/>
    </dgm:pt>
    <dgm:pt modelId="{0F6CB1B1-C672-4A6E-BED2-D58215A778DB}" type="pres">
      <dgm:prSet presAssocID="{5AE12D23-3A89-4B68-8057-16D1F30BBE99}" presName="FiveNodes_2" presStyleLbl="node1" presStyleIdx="1" presStyleCnt="5">
        <dgm:presLayoutVars>
          <dgm:bulletEnabled val="1"/>
        </dgm:presLayoutVars>
      </dgm:prSet>
      <dgm:spPr/>
    </dgm:pt>
    <dgm:pt modelId="{85CA4652-646B-40D0-8D18-BC28DF45CF4E}" type="pres">
      <dgm:prSet presAssocID="{5AE12D23-3A89-4B68-8057-16D1F30BBE99}" presName="FiveNodes_3" presStyleLbl="node1" presStyleIdx="2" presStyleCnt="5">
        <dgm:presLayoutVars>
          <dgm:bulletEnabled val="1"/>
        </dgm:presLayoutVars>
      </dgm:prSet>
      <dgm:spPr/>
    </dgm:pt>
    <dgm:pt modelId="{ACA60E84-D844-4829-9607-B811DB953CFB}" type="pres">
      <dgm:prSet presAssocID="{5AE12D23-3A89-4B68-8057-16D1F30BBE99}" presName="FiveNodes_4" presStyleLbl="node1" presStyleIdx="3" presStyleCnt="5">
        <dgm:presLayoutVars>
          <dgm:bulletEnabled val="1"/>
        </dgm:presLayoutVars>
      </dgm:prSet>
      <dgm:spPr/>
    </dgm:pt>
    <dgm:pt modelId="{DF31CD90-F28F-4108-A678-687F23430BB9}" type="pres">
      <dgm:prSet presAssocID="{5AE12D23-3A89-4B68-8057-16D1F30BBE99}" presName="FiveNodes_5" presStyleLbl="node1" presStyleIdx="4" presStyleCnt="5">
        <dgm:presLayoutVars>
          <dgm:bulletEnabled val="1"/>
        </dgm:presLayoutVars>
      </dgm:prSet>
      <dgm:spPr/>
    </dgm:pt>
    <dgm:pt modelId="{264146E4-E480-463F-9CE4-4F5B01A0A19A}" type="pres">
      <dgm:prSet presAssocID="{5AE12D23-3A89-4B68-8057-16D1F30BBE99}" presName="FiveConn_1-2" presStyleLbl="fgAccFollowNode1" presStyleIdx="0" presStyleCnt="4">
        <dgm:presLayoutVars>
          <dgm:bulletEnabled val="1"/>
        </dgm:presLayoutVars>
      </dgm:prSet>
      <dgm:spPr/>
    </dgm:pt>
    <dgm:pt modelId="{C663ACC8-92F0-443F-BAFA-8A19464066CE}" type="pres">
      <dgm:prSet presAssocID="{5AE12D23-3A89-4B68-8057-16D1F30BBE99}" presName="FiveConn_2-3" presStyleLbl="fgAccFollowNode1" presStyleIdx="1" presStyleCnt="4">
        <dgm:presLayoutVars>
          <dgm:bulletEnabled val="1"/>
        </dgm:presLayoutVars>
      </dgm:prSet>
      <dgm:spPr/>
    </dgm:pt>
    <dgm:pt modelId="{F38E1F24-BE6F-432F-80F8-BD10C079D985}" type="pres">
      <dgm:prSet presAssocID="{5AE12D23-3A89-4B68-8057-16D1F30BBE99}" presName="FiveConn_3-4" presStyleLbl="fgAccFollowNode1" presStyleIdx="2" presStyleCnt="4">
        <dgm:presLayoutVars>
          <dgm:bulletEnabled val="1"/>
        </dgm:presLayoutVars>
      </dgm:prSet>
      <dgm:spPr/>
    </dgm:pt>
    <dgm:pt modelId="{E5E807E7-7184-48FA-9035-3AA8CBB599EE}" type="pres">
      <dgm:prSet presAssocID="{5AE12D23-3A89-4B68-8057-16D1F30BBE99}" presName="FiveConn_4-5" presStyleLbl="fgAccFollowNode1" presStyleIdx="3" presStyleCnt="4">
        <dgm:presLayoutVars>
          <dgm:bulletEnabled val="1"/>
        </dgm:presLayoutVars>
      </dgm:prSet>
      <dgm:spPr/>
    </dgm:pt>
    <dgm:pt modelId="{59B4A5AB-3681-4BEA-B3E7-F389173B913C}" type="pres">
      <dgm:prSet presAssocID="{5AE12D23-3A89-4B68-8057-16D1F30BBE99}" presName="FiveNodes_1_text" presStyleLbl="node1" presStyleIdx="4" presStyleCnt="5">
        <dgm:presLayoutVars>
          <dgm:bulletEnabled val="1"/>
        </dgm:presLayoutVars>
      </dgm:prSet>
      <dgm:spPr/>
    </dgm:pt>
    <dgm:pt modelId="{2E2691EE-D41A-4EBA-9EDF-35F0CE0B2FFC}" type="pres">
      <dgm:prSet presAssocID="{5AE12D23-3A89-4B68-8057-16D1F30BBE99}" presName="FiveNodes_2_text" presStyleLbl="node1" presStyleIdx="4" presStyleCnt="5">
        <dgm:presLayoutVars>
          <dgm:bulletEnabled val="1"/>
        </dgm:presLayoutVars>
      </dgm:prSet>
      <dgm:spPr/>
    </dgm:pt>
    <dgm:pt modelId="{6E1D5F27-373C-434D-A9E8-A3B117D8178F}" type="pres">
      <dgm:prSet presAssocID="{5AE12D23-3A89-4B68-8057-16D1F30BBE99}" presName="FiveNodes_3_text" presStyleLbl="node1" presStyleIdx="4" presStyleCnt="5">
        <dgm:presLayoutVars>
          <dgm:bulletEnabled val="1"/>
        </dgm:presLayoutVars>
      </dgm:prSet>
      <dgm:spPr/>
    </dgm:pt>
    <dgm:pt modelId="{91E9A9F2-0FA6-4583-86FE-4E0B13E176DC}" type="pres">
      <dgm:prSet presAssocID="{5AE12D23-3A89-4B68-8057-16D1F30BBE99}" presName="FiveNodes_4_text" presStyleLbl="node1" presStyleIdx="4" presStyleCnt="5">
        <dgm:presLayoutVars>
          <dgm:bulletEnabled val="1"/>
        </dgm:presLayoutVars>
      </dgm:prSet>
      <dgm:spPr/>
    </dgm:pt>
    <dgm:pt modelId="{DFFA0BD8-1CCB-4167-8DB5-E68C54DD3034}" type="pres">
      <dgm:prSet presAssocID="{5AE12D23-3A89-4B68-8057-16D1F30BBE99}" presName="FiveNodes_5_text" presStyleLbl="node1" presStyleIdx="4" presStyleCnt="5">
        <dgm:presLayoutVars>
          <dgm:bulletEnabled val="1"/>
        </dgm:presLayoutVars>
      </dgm:prSet>
      <dgm:spPr/>
    </dgm:pt>
  </dgm:ptLst>
  <dgm:cxnLst>
    <dgm:cxn modelId="{7A0AB817-FB9F-4EDE-B3E4-06A1A343A820}" type="presOf" srcId="{425B34BD-1CF7-40FA-8907-837AC48B6896}" destId="{DFFA0BD8-1CCB-4167-8DB5-E68C54DD3034}" srcOrd="1" destOrd="0" presId="urn:microsoft.com/office/officeart/2005/8/layout/vProcess5"/>
    <dgm:cxn modelId="{801B4E3E-5B5A-401E-B09B-3D145ECB752E}" srcId="{5AE12D23-3A89-4B68-8057-16D1F30BBE99}" destId="{425B34BD-1CF7-40FA-8907-837AC48B6896}" srcOrd="4" destOrd="0" parTransId="{0BB2E457-59F2-4B61-A189-001C15780B85}" sibTransId="{699D8719-1FE5-4467-97C9-7B63B72822D2}"/>
    <dgm:cxn modelId="{9A1F225B-52B9-4D11-9E27-18C05563BB3D}" type="presOf" srcId="{5AE12D23-3A89-4B68-8057-16D1F30BBE99}" destId="{114E8956-F1FA-4D0C-BC3B-5E3279FC8FB0}" srcOrd="0" destOrd="0" presId="urn:microsoft.com/office/officeart/2005/8/layout/vProcess5"/>
    <dgm:cxn modelId="{31B6135D-9A55-4DF6-99EE-128A4C5672F3}" type="presOf" srcId="{2972B5BC-76F7-44B6-8EC7-9546E1D26517}" destId="{59B4A5AB-3681-4BEA-B3E7-F389173B913C}" srcOrd="1" destOrd="0" presId="urn:microsoft.com/office/officeart/2005/8/layout/vProcess5"/>
    <dgm:cxn modelId="{08AA6C4D-F7A9-4DEC-B550-51CBBF939C44}" srcId="{5AE12D23-3A89-4B68-8057-16D1F30BBE99}" destId="{8F00CBD3-05C4-4FF8-9E4A-98C3BF7E67D7}" srcOrd="2" destOrd="0" parTransId="{B82ABD6F-B567-414E-9939-4E4EDB7251B5}" sibTransId="{B874F513-15AC-4975-845F-C8B5D579A125}"/>
    <dgm:cxn modelId="{9556766E-A588-4D55-8A84-244D8D301CC5}" srcId="{5AE12D23-3A89-4B68-8057-16D1F30BBE99}" destId="{2972B5BC-76F7-44B6-8EC7-9546E1D26517}" srcOrd="0" destOrd="0" parTransId="{4C238374-D924-4BB8-81A2-ED1A215F4AD3}" sibTransId="{C2C72F14-8566-484A-B5ED-277831B69EC8}"/>
    <dgm:cxn modelId="{F2D6EF77-E312-4B8D-9FD5-17B903A6648E}" type="presOf" srcId="{8F00CBD3-05C4-4FF8-9E4A-98C3BF7E67D7}" destId="{85CA4652-646B-40D0-8D18-BC28DF45CF4E}" srcOrd="0" destOrd="0" presId="urn:microsoft.com/office/officeart/2005/8/layout/vProcess5"/>
    <dgm:cxn modelId="{BCD70884-BF18-4B91-9792-C657F29C4754}" type="presOf" srcId="{C9F7C08D-56AB-4182-9E8F-58A8ABFD7F0C}" destId="{ACA60E84-D844-4829-9607-B811DB953CFB}" srcOrd="0" destOrd="0" presId="urn:microsoft.com/office/officeart/2005/8/layout/vProcess5"/>
    <dgm:cxn modelId="{03CE5887-3995-4416-BC9A-BAD0F024FE5A}" srcId="{5AE12D23-3A89-4B68-8057-16D1F30BBE99}" destId="{C9F7C08D-56AB-4182-9E8F-58A8ABFD7F0C}" srcOrd="3" destOrd="0" parTransId="{E412B267-5C33-41CD-AA12-ADA50F3BFB11}" sibTransId="{99F12DFE-5140-4B2B-BB2A-36B359CA5E47}"/>
    <dgm:cxn modelId="{ECBAD79F-84B1-4567-B10A-753BB2B199DB}" type="presOf" srcId="{7EC3BE76-CC96-4D6D-B568-992D71D08A20}" destId="{C663ACC8-92F0-443F-BAFA-8A19464066CE}" srcOrd="0" destOrd="0" presId="urn:microsoft.com/office/officeart/2005/8/layout/vProcess5"/>
    <dgm:cxn modelId="{7B7756A2-C92B-493B-9665-E1D3F2977DE0}" type="presOf" srcId="{A3034C2B-3697-4EBD-9AE3-5BDF5A3024DE}" destId="{2E2691EE-D41A-4EBA-9EDF-35F0CE0B2FFC}" srcOrd="1" destOrd="0" presId="urn:microsoft.com/office/officeart/2005/8/layout/vProcess5"/>
    <dgm:cxn modelId="{54EC29A3-66EE-4158-BAB0-B2480F9981F5}" type="presOf" srcId="{425B34BD-1CF7-40FA-8907-837AC48B6896}" destId="{DF31CD90-F28F-4108-A678-687F23430BB9}" srcOrd="0" destOrd="0" presId="urn:microsoft.com/office/officeart/2005/8/layout/vProcess5"/>
    <dgm:cxn modelId="{33E6C2AB-4097-4836-9173-B528AF8DDD8E}" type="presOf" srcId="{2972B5BC-76F7-44B6-8EC7-9546E1D26517}" destId="{4F199647-55C5-4141-A022-2AC67D54352F}" srcOrd="0" destOrd="0" presId="urn:microsoft.com/office/officeart/2005/8/layout/vProcess5"/>
    <dgm:cxn modelId="{41E509B3-8466-4FE9-965C-71D40C9FD18E}" type="presOf" srcId="{A3034C2B-3697-4EBD-9AE3-5BDF5A3024DE}" destId="{0F6CB1B1-C672-4A6E-BED2-D58215A778DB}" srcOrd="0" destOrd="0" presId="urn:microsoft.com/office/officeart/2005/8/layout/vProcess5"/>
    <dgm:cxn modelId="{B3A942BF-B46E-4D28-A11A-E26A96C68CE2}" type="presOf" srcId="{8F00CBD3-05C4-4FF8-9E4A-98C3BF7E67D7}" destId="{6E1D5F27-373C-434D-A9E8-A3B117D8178F}" srcOrd="1" destOrd="0" presId="urn:microsoft.com/office/officeart/2005/8/layout/vProcess5"/>
    <dgm:cxn modelId="{F48B57CE-7F9F-4C76-8ECC-6EE3A0AEB2A3}" type="presOf" srcId="{C9F7C08D-56AB-4182-9E8F-58A8ABFD7F0C}" destId="{91E9A9F2-0FA6-4583-86FE-4E0B13E176DC}" srcOrd="1" destOrd="0" presId="urn:microsoft.com/office/officeart/2005/8/layout/vProcess5"/>
    <dgm:cxn modelId="{2B5206D2-ECD7-4875-8666-D6AE5BCBA4BF}" srcId="{5AE12D23-3A89-4B68-8057-16D1F30BBE99}" destId="{A3034C2B-3697-4EBD-9AE3-5BDF5A3024DE}" srcOrd="1" destOrd="0" parTransId="{5ECDFA68-C3A8-470E-BADD-2EC048428986}" sibTransId="{7EC3BE76-CC96-4D6D-B568-992D71D08A20}"/>
    <dgm:cxn modelId="{BE5125DB-E4F9-46EA-BE51-6ACF6332F8B4}" type="presOf" srcId="{C2C72F14-8566-484A-B5ED-277831B69EC8}" destId="{264146E4-E480-463F-9CE4-4F5B01A0A19A}" srcOrd="0" destOrd="0" presId="urn:microsoft.com/office/officeart/2005/8/layout/vProcess5"/>
    <dgm:cxn modelId="{BB2DE0EE-5D01-4E37-8DCE-A0A03CEA7DF3}" type="presOf" srcId="{99F12DFE-5140-4B2B-BB2A-36B359CA5E47}" destId="{E5E807E7-7184-48FA-9035-3AA8CBB599EE}" srcOrd="0" destOrd="0" presId="urn:microsoft.com/office/officeart/2005/8/layout/vProcess5"/>
    <dgm:cxn modelId="{E925FAF0-8C19-4BEA-B1E9-4F66F9DF8DA7}" type="presOf" srcId="{B874F513-15AC-4975-845F-C8B5D579A125}" destId="{F38E1F24-BE6F-432F-80F8-BD10C079D985}" srcOrd="0" destOrd="0" presId="urn:microsoft.com/office/officeart/2005/8/layout/vProcess5"/>
    <dgm:cxn modelId="{05F1E0EB-165B-45C5-994F-7EC964A4964D}" type="presParOf" srcId="{114E8956-F1FA-4D0C-BC3B-5E3279FC8FB0}" destId="{410DBF6A-C8A6-4164-B0C9-7A5C50E6D2F0}" srcOrd="0" destOrd="0" presId="urn:microsoft.com/office/officeart/2005/8/layout/vProcess5"/>
    <dgm:cxn modelId="{9DD9167F-A5A5-4858-A00F-9DEBE2EC3512}" type="presParOf" srcId="{114E8956-F1FA-4D0C-BC3B-5E3279FC8FB0}" destId="{4F199647-55C5-4141-A022-2AC67D54352F}" srcOrd="1" destOrd="0" presId="urn:microsoft.com/office/officeart/2005/8/layout/vProcess5"/>
    <dgm:cxn modelId="{1C8524D7-03DF-4BAA-BF2D-B418F79BE09F}" type="presParOf" srcId="{114E8956-F1FA-4D0C-BC3B-5E3279FC8FB0}" destId="{0F6CB1B1-C672-4A6E-BED2-D58215A778DB}" srcOrd="2" destOrd="0" presId="urn:microsoft.com/office/officeart/2005/8/layout/vProcess5"/>
    <dgm:cxn modelId="{2E420D62-D34F-46FC-AD43-08E95F357E58}" type="presParOf" srcId="{114E8956-F1FA-4D0C-BC3B-5E3279FC8FB0}" destId="{85CA4652-646B-40D0-8D18-BC28DF45CF4E}" srcOrd="3" destOrd="0" presId="urn:microsoft.com/office/officeart/2005/8/layout/vProcess5"/>
    <dgm:cxn modelId="{8638F078-7BD5-46F0-829F-399296658C46}" type="presParOf" srcId="{114E8956-F1FA-4D0C-BC3B-5E3279FC8FB0}" destId="{ACA60E84-D844-4829-9607-B811DB953CFB}" srcOrd="4" destOrd="0" presId="urn:microsoft.com/office/officeart/2005/8/layout/vProcess5"/>
    <dgm:cxn modelId="{7DFA3BC6-9190-402E-A9CB-AC171934E9E1}" type="presParOf" srcId="{114E8956-F1FA-4D0C-BC3B-5E3279FC8FB0}" destId="{DF31CD90-F28F-4108-A678-687F23430BB9}" srcOrd="5" destOrd="0" presId="urn:microsoft.com/office/officeart/2005/8/layout/vProcess5"/>
    <dgm:cxn modelId="{86DBBDC3-4EAE-461D-A366-9BF032D3984C}" type="presParOf" srcId="{114E8956-F1FA-4D0C-BC3B-5E3279FC8FB0}" destId="{264146E4-E480-463F-9CE4-4F5B01A0A19A}" srcOrd="6" destOrd="0" presId="urn:microsoft.com/office/officeart/2005/8/layout/vProcess5"/>
    <dgm:cxn modelId="{791C5322-F54C-4120-8AB9-5A499F0F7C32}" type="presParOf" srcId="{114E8956-F1FA-4D0C-BC3B-5E3279FC8FB0}" destId="{C663ACC8-92F0-443F-BAFA-8A19464066CE}" srcOrd="7" destOrd="0" presId="urn:microsoft.com/office/officeart/2005/8/layout/vProcess5"/>
    <dgm:cxn modelId="{52F8B7D5-74FE-4E69-9C43-08E505693E21}" type="presParOf" srcId="{114E8956-F1FA-4D0C-BC3B-5E3279FC8FB0}" destId="{F38E1F24-BE6F-432F-80F8-BD10C079D985}" srcOrd="8" destOrd="0" presId="urn:microsoft.com/office/officeart/2005/8/layout/vProcess5"/>
    <dgm:cxn modelId="{989BDD28-2353-4479-A5BF-AFAAC40FFF12}" type="presParOf" srcId="{114E8956-F1FA-4D0C-BC3B-5E3279FC8FB0}" destId="{E5E807E7-7184-48FA-9035-3AA8CBB599EE}" srcOrd="9" destOrd="0" presId="urn:microsoft.com/office/officeart/2005/8/layout/vProcess5"/>
    <dgm:cxn modelId="{1A810B90-6E43-4D22-B053-3AFB0354ED6D}" type="presParOf" srcId="{114E8956-F1FA-4D0C-BC3B-5E3279FC8FB0}" destId="{59B4A5AB-3681-4BEA-B3E7-F389173B913C}" srcOrd="10" destOrd="0" presId="urn:microsoft.com/office/officeart/2005/8/layout/vProcess5"/>
    <dgm:cxn modelId="{5F15044F-D0CD-4124-B013-6CDFC0CCF9E8}" type="presParOf" srcId="{114E8956-F1FA-4D0C-BC3B-5E3279FC8FB0}" destId="{2E2691EE-D41A-4EBA-9EDF-35F0CE0B2FFC}" srcOrd="11" destOrd="0" presId="urn:microsoft.com/office/officeart/2005/8/layout/vProcess5"/>
    <dgm:cxn modelId="{EB28591A-98A8-4C89-B452-AF20CAB3FB21}" type="presParOf" srcId="{114E8956-F1FA-4D0C-BC3B-5E3279FC8FB0}" destId="{6E1D5F27-373C-434D-A9E8-A3B117D8178F}" srcOrd="12" destOrd="0" presId="urn:microsoft.com/office/officeart/2005/8/layout/vProcess5"/>
    <dgm:cxn modelId="{AD785C48-CACA-4A7E-8982-41152A89F238}" type="presParOf" srcId="{114E8956-F1FA-4D0C-BC3B-5E3279FC8FB0}" destId="{91E9A9F2-0FA6-4583-86FE-4E0B13E176DC}" srcOrd="13" destOrd="0" presId="urn:microsoft.com/office/officeart/2005/8/layout/vProcess5"/>
    <dgm:cxn modelId="{456550EF-5B34-44E4-A8F4-61692894A10B}" type="presParOf" srcId="{114E8956-F1FA-4D0C-BC3B-5E3279FC8FB0}" destId="{DFFA0BD8-1CCB-4167-8DB5-E68C54DD3034}"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AE12D23-3A89-4B68-8057-16D1F30BBE9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pPr rtl="1"/>
          <a:endParaRPr lang="fa-IR"/>
        </a:p>
      </dgm:t>
    </dgm:pt>
    <dgm:pt modelId="{2972B5BC-76F7-44B6-8EC7-9546E1D26517}">
      <dgm:prSet phldrT="[Text]"/>
      <dgm:spPr/>
      <dgm:t>
        <a:bodyPr/>
        <a:lstStyle/>
        <a:p>
          <a:pPr algn="l" rtl="1"/>
          <a:r>
            <a:rPr lang="fa-IR" dirty="0">
              <a:cs typeface="A Hamase" panose="00000400000000000000" pitchFamily="2" charset="-78"/>
            </a:rPr>
            <a:t>حضور انديشمندي مافوق براي انضباط</a:t>
          </a:r>
        </a:p>
      </dgm:t>
    </dgm:pt>
    <dgm:pt modelId="{4C238374-D924-4BB8-81A2-ED1A215F4AD3}" type="parTrans" cxnId="{9556766E-A588-4D55-8A84-244D8D301CC5}">
      <dgm:prSet/>
      <dgm:spPr/>
      <dgm:t>
        <a:bodyPr/>
        <a:lstStyle/>
        <a:p>
          <a:pPr algn="l" rtl="1"/>
          <a:endParaRPr lang="fa-IR">
            <a:cs typeface="A Hamase" panose="00000400000000000000" pitchFamily="2" charset="-78"/>
          </a:endParaRPr>
        </a:p>
      </dgm:t>
    </dgm:pt>
    <dgm:pt modelId="{C2C72F14-8566-484A-B5ED-277831B69EC8}" type="sibTrans" cxnId="{9556766E-A588-4D55-8A84-244D8D301CC5}">
      <dgm:prSet/>
      <dgm:spPr/>
      <dgm:t>
        <a:bodyPr/>
        <a:lstStyle/>
        <a:p>
          <a:pPr algn="l" rtl="1"/>
          <a:endParaRPr lang="fa-IR">
            <a:cs typeface="A Hamase" panose="00000400000000000000" pitchFamily="2" charset="-78"/>
          </a:endParaRPr>
        </a:p>
      </dgm:t>
    </dgm:pt>
    <dgm:pt modelId="{D858232B-26D6-43D4-B1A1-9E75E367AE3D}">
      <dgm:prSet phldrT="[Text]"/>
      <dgm:spPr/>
      <dgm:t>
        <a:bodyPr/>
        <a:lstStyle/>
        <a:p>
          <a:pPr algn="l" rtl="1"/>
          <a:r>
            <a:rPr lang="fa-IR" dirty="0">
              <a:cs typeface="A Hamase" panose="00000400000000000000" pitchFamily="2" charset="-78"/>
            </a:rPr>
            <a:t>خلاصه‌سازي مناظرات و آراء براي داوري</a:t>
          </a:r>
        </a:p>
      </dgm:t>
    </dgm:pt>
    <dgm:pt modelId="{A2ACDDD1-041B-40C0-9202-446ED3CDC180}" type="parTrans" cxnId="{0DBE0277-4C0E-4711-B793-14F42EE5B76C}">
      <dgm:prSet/>
      <dgm:spPr/>
      <dgm:t>
        <a:bodyPr/>
        <a:lstStyle/>
        <a:p>
          <a:pPr rtl="1"/>
          <a:endParaRPr lang="fa-IR"/>
        </a:p>
      </dgm:t>
    </dgm:pt>
    <dgm:pt modelId="{BEC5AC18-7752-4E76-99F5-1FE2E06DA22A}" type="sibTrans" cxnId="{0DBE0277-4C0E-4711-B793-14F42EE5B76C}">
      <dgm:prSet/>
      <dgm:spPr/>
      <dgm:t>
        <a:bodyPr/>
        <a:lstStyle/>
        <a:p>
          <a:pPr rtl="1"/>
          <a:endParaRPr lang="fa-IR"/>
        </a:p>
      </dgm:t>
    </dgm:pt>
    <dgm:pt modelId="{669AAAB3-D050-4D2A-8922-229C13F1D527}">
      <dgm:prSet phldrT="[Text]"/>
      <dgm:spPr/>
      <dgm:t>
        <a:bodyPr/>
        <a:lstStyle/>
        <a:p>
          <a:pPr algn="l" rtl="1"/>
          <a:r>
            <a:rPr lang="fa-IR" dirty="0">
              <a:cs typeface="A Hamase" panose="00000400000000000000" pitchFamily="2" charset="-78"/>
            </a:rPr>
            <a:t>دستيابي به رأي داوران بر اساس متن گفتگوها</a:t>
          </a:r>
        </a:p>
      </dgm:t>
    </dgm:pt>
    <dgm:pt modelId="{B3FD8B15-C8DE-43F1-9859-E3EB51EC0FB0}" type="parTrans" cxnId="{0723C3ED-F21D-4D23-ABD5-B7991A81E009}">
      <dgm:prSet/>
      <dgm:spPr/>
      <dgm:t>
        <a:bodyPr/>
        <a:lstStyle/>
        <a:p>
          <a:pPr rtl="1"/>
          <a:endParaRPr lang="fa-IR"/>
        </a:p>
      </dgm:t>
    </dgm:pt>
    <dgm:pt modelId="{089EB3FA-18F1-49D3-B296-71E23A482C55}" type="sibTrans" cxnId="{0723C3ED-F21D-4D23-ABD5-B7991A81E009}">
      <dgm:prSet/>
      <dgm:spPr/>
      <dgm:t>
        <a:bodyPr/>
        <a:lstStyle/>
        <a:p>
          <a:pPr rtl="1"/>
          <a:endParaRPr lang="fa-IR"/>
        </a:p>
      </dgm:t>
    </dgm:pt>
    <dgm:pt modelId="{77276113-DBFB-42E4-9ADA-0D001F0CFD9F}">
      <dgm:prSet phldrT="[Text]"/>
      <dgm:spPr/>
      <dgm:t>
        <a:bodyPr/>
        <a:lstStyle/>
        <a:p>
          <a:pPr algn="l" rtl="1"/>
          <a:r>
            <a:rPr lang="fa-IR" dirty="0">
              <a:cs typeface="A Hamase" panose="00000400000000000000" pitchFamily="2" charset="-78"/>
            </a:rPr>
            <a:t>ارسال خلاصه و رأي براي صاحب نظريه</a:t>
          </a:r>
        </a:p>
      </dgm:t>
    </dgm:pt>
    <dgm:pt modelId="{DAAE4450-A588-475B-B6A4-9B2D10960EFA}" type="parTrans" cxnId="{79B58E1C-D229-4E15-9BD6-EACD66685C53}">
      <dgm:prSet/>
      <dgm:spPr/>
      <dgm:t>
        <a:bodyPr/>
        <a:lstStyle/>
        <a:p>
          <a:pPr rtl="1"/>
          <a:endParaRPr lang="fa-IR"/>
        </a:p>
      </dgm:t>
    </dgm:pt>
    <dgm:pt modelId="{F29DF8D0-42B5-4181-81E6-75DF55013E8F}" type="sibTrans" cxnId="{79B58E1C-D229-4E15-9BD6-EACD66685C53}">
      <dgm:prSet/>
      <dgm:spPr/>
      <dgm:t>
        <a:bodyPr/>
        <a:lstStyle/>
        <a:p>
          <a:pPr rtl="1"/>
          <a:endParaRPr lang="fa-IR"/>
        </a:p>
      </dgm:t>
    </dgm:pt>
    <dgm:pt modelId="{7CC535AF-1109-49FD-BC75-425CF265F8DD}">
      <dgm:prSet phldrT="[Text]"/>
      <dgm:spPr/>
      <dgm:t>
        <a:bodyPr/>
        <a:lstStyle/>
        <a:p>
          <a:pPr algn="l" rtl="1"/>
          <a:r>
            <a:rPr lang="fa-IR" dirty="0">
              <a:cs typeface="A Hamase" panose="00000400000000000000" pitchFamily="2" charset="-78"/>
            </a:rPr>
            <a:t>ايجاد چرخه گفتگو با ترغيب به ادامه بحث</a:t>
          </a:r>
        </a:p>
      </dgm:t>
    </dgm:pt>
    <dgm:pt modelId="{A3CAD1C6-3C0F-42AF-A758-E7C1F8C83B90}" type="parTrans" cxnId="{6AE4EDC4-5370-4516-9DCB-168193D4E69E}">
      <dgm:prSet/>
      <dgm:spPr/>
      <dgm:t>
        <a:bodyPr/>
        <a:lstStyle/>
        <a:p>
          <a:pPr rtl="1"/>
          <a:endParaRPr lang="fa-IR"/>
        </a:p>
      </dgm:t>
    </dgm:pt>
    <dgm:pt modelId="{70F17581-3DFC-47E4-AD89-494C49FD7428}" type="sibTrans" cxnId="{6AE4EDC4-5370-4516-9DCB-168193D4E69E}">
      <dgm:prSet/>
      <dgm:spPr/>
      <dgm:t>
        <a:bodyPr/>
        <a:lstStyle/>
        <a:p>
          <a:pPr rtl="1"/>
          <a:endParaRPr lang="fa-IR"/>
        </a:p>
      </dgm:t>
    </dgm:pt>
    <dgm:pt modelId="{114E8956-F1FA-4D0C-BC3B-5E3279FC8FB0}" type="pres">
      <dgm:prSet presAssocID="{5AE12D23-3A89-4B68-8057-16D1F30BBE99}" presName="outerComposite" presStyleCnt="0">
        <dgm:presLayoutVars>
          <dgm:chMax val="5"/>
          <dgm:dir/>
          <dgm:resizeHandles val="exact"/>
        </dgm:presLayoutVars>
      </dgm:prSet>
      <dgm:spPr/>
    </dgm:pt>
    <dgm:pt modelId="{410DBF6A-C8A6-4164-B0C9-7A5C50E6D2F0}" type="pres">
      <dgm:prSet presAssocID="{5AE12D23-3A89-4B68-8057-16D1F30BBE99}" presName="dummyMaxCanvas" presStyleCnt="0">
        <dgm:presLayoutVars/>
      </dgm:prSet>
      <dgm:spPr/>
    </dgm:pt>
    <dgm:pt modelId="{1A7379F5-EF34-477D-A460-57465CEDA7BA}" type="pres">
      <dgm:prSet presAssocID="{5AE12D23-3A89-4B68-8057-16D1F30BBE99}" presName="FiveNodes_1" presStyleLbl="node1" presStyleIdx="0" presStyleCnt="5">
        <dgm:presLayoutVars>
          <dgm:bulletEnabled val="1"/>
        </dgm:presLayoutVars>
      </dgm:prSet>
      <dgm:spPr/>
    </dgm:pt>
    <dgm:pt modelId="{ABE08320-4CF1-4C4B-96BE-85A7DD14F490}" type="pres">
      <dgm:prSet presAssocID="{5AE12D23-3A89-4B68-8057-16D1F30BBE99}" presName="FiveNodes_2" presStyleLbl="node1" presStyleIdx="1" presStyleCnt="5">
        <dgm:presLayoutVars>
          <dgm:bulletEnabled val="1"/>
        </dgm:presLayoutVars>
      </dgm:prSet>
      <dgm:spPr/>
    </dgm:pt>
    <dgm:pt modelId="{D8FF23FE-F9A5-4206-A5C9-BB147430ECE9}" type="pres">
      <dgm:prSet presAssocID="{5AE12D23-3A89-4B68-8057-16D1F30BBE99}" presName="FiveNodes_3" presStyleLbl="node1" presStyleIdx="2" presStyleCnt="5">
        <dgm:presLayoutVars>
          <dgm:bulletEnabled val="1"/>
        </dgm:presLayoutVars>
      </dgm:prSet>
      <dgm:spPr/>
    </dgm:pt>
    <dgm:pt modelId="{AA324202-F499-4F64-BAA3-095F236DF1BA}" type="pres">
      <dgm:prSet presAssocID="{5AE12D23-3A89-4B68-8057-16D1F30BBE99}" presName="FiveNodes_4" presStyleLbl="node1" presStyleIdx="3" presStyleCnt="5">
        <dgm:presLayoutVars>
          <dgm:bulletEnabled val="1"/>
        </dgm:presLayoutVars>
      </dgm:prSet>
      <dgm:spPr/>
    </dgm:pt>
    <dgm:pt modelId="{E5CB62AE-D0B2-4088-8A17-259DE254A5F4}" type="pres">
      <dgm:prSet presAssocID="{5AE12D23-3A89-4B68-8057-16D1F30BBE99}" presName="FiveNodes_5" presStyleLbl="node1" presStyleIdx="4" presStyleCnt="5">
        <dgm:presLayoutVars>
          <dgm:bulletEnabled val="1"/>
        </dgm:presLayoutVars>
      </dgm:prSet>
      <dgm:spPr/>
    </dgm:pt>
    <dgm:pt modelId="{A5CB4FCF-60FD-4AE2-A621-BB5D659EDFE0}" type="pres">
      <dgm:prSet presAssocID="{5AE12D23-3A89-4B68-8057-16D1F30BBE99}" presName="FiveConn_1-2" presStyleLbl="fgAccFollowNode1" presStyleIdx="0" presStyleCnt="4">
        <dgm:presLayoutVars>
          <dgm:bulletEnabled val="1"/>
        </dgm:presLayoutVars>
      </dgm:prSet>
      <dgm:spPr/>
    </dgm:pt>
    <dgm:pt modelId="{9179C64D-11AB-456F-B6CC-78F7AF320B72}" type="pres">
      <dgm:prSet presAssocID="{5AE12D23-3A89-4B68-8057-16D1F30BBE99}" presName="FiveConn_2-3" presStyleLbl="fgAccFollowNode1" presStyleIdx="1" presStyleCnt="4">
        <dgm:presLayoutVars>
          <dgm:bulletEnabled val="1"/>
        </dgm:presLayoutVars>
      </dgm:prSet>
      <dgm:spPr/>
    </dgm:pt>
    <dgm:pt modelId="{33FBA121-8B31-47C3-BDE2-2E5D1A00E9A5}" type="pres">
      <dgm:prSet presAssocID="{5AE12D23-3A89-4B68-8057-16D1F30BBE99}" presName="FiveConn_3-4" presStyleLbl="fgAccFollowNode1" presStyleIdx="2" presStyleCnt="4">
        <dgm:presLayoutVars>
          <dgm:bulletEnabled val="1"/>
        </dgm:presLayoutVars>
      </dgm:prSet>
      <dgm:spPr/>
    </dgm:pt>
    <dgm:pt modelId="{60582BD7-414B-47F2-BEC5-F45D2F52907C}" type="pres">
      <dgm:prSet presAssocID="{5AE12D23-3A89-4B68-8057-16D1F30BBE99}" presName="FiveConn_4-5" presStyleLbl="fgAccFollowNode1" presStyleIdx="3" presStyleCnt="4">
        <dgm:presLayoutVars>
          <dgm:bulletEnabled val="1"/>
        </dgm:presLayoutVars>
      </dgm:prSet>
      <dgm:spPr/>
    </dgm:pt>
    <dgm:pt modelId="{79D8CD22-4FE7-428E-92D8-CA8EFE609E28}" type="pres">
      <dgm:prSet presAssocID="{5AE12D23-3A89-4B68-8057-16D1F30BBE99}" presName="FiveNodes_1_text" presStyleLbl="node1" presStyleIdx="4" presStyleCnt="5">
        <dgm:presLayoutVars>
          <dgm:bulletEnabled val="1"/>
        </dgm:presLayoutVars>
      </dgm:prSet>
      <dgm:spPr/>
    </dgm:pt>
    <dgm:pt modelId="{063143E5-06E6-41A6-B12F-6A104115E44D}" type="pres">
      <dgm:prSet presAssocID="{5AE12D23-3A89-4B68-8057-16D1F30BBE99}" presName="FiveNodes_2_text" presStyleLbl="node1" presStyleIdx="4" presStyleCnt="5">
        <dgm:presLayoutVars>
          <dgm:bulletEnabled val="1"/>
        </dgm:presLayoutVars>
      </dgm:prSet>
      <dgm:spPr/>
    </dgm:pt>
    <dgm:pt modelId="{4B28960D-D1F0-48FE-855E-B096778EBE46}" type="pres">
      <dgm:prSet presAssocID="{5AE12D23-3A89-4B68-8057-16D1F30BBE99}" presName="FiveNodes_3_text" presStyleLbl="node1" presStyleIdx="4" presStyleCnt="5">
        <dgm:presLayoutVars>
          <dgm:bulletEnabled val="1"/>
        </dgm:presLayoutVars>
      </dgm:prSet>
      <dgm:spPr/>
    </dgm:pt>
    <dgm:pt modelId="{F19CB05C-ACE4-480F-83C5-89EA026EDF49}" type="pres">
      <dgm:prSet presAssocID="{5AE12D23-3A89-4B68-8057-16D1F30BBE99}" presName="FiveNodes_4_text" presStyleLbl="node1" presStyleIdx="4" presStyleCnt="5">
        <dgm:presLayoutVars>
          <dgm:bulletEnabled val="1"/>
        </dgm:presLayoutVars>
      </dgm:prSet>
      <dgm:spPr/>
    </dgm:pt>
    <dgm:pt modelId="{BA30E803-8347-46C6-A592-4A530625505D}" type="pres">
      <dgm:prSet presAssocID="{5AE12D23-3A89-4B68-8057-16D1F30BBE99}" presName="FiveNodes_5_text" presStyleLbl="node1" presStyleIdx="4" presStyleCnt="5">
        <dgm:presLayoutVars>
          <dgm:bulletEnabled val="1"/>
        </dgm:presLayoutVars>
      </dgm:prSet>
      <dgm:spPr/>
    </dgm:pt>
  </dgm:ptLst>
  <dgm:cxnLst>
    <dgm:cxn modelId="{70430100-76C5-4628-B8C0-555E75FDD397}" type="presOf" srcId="{089EB3FA-18F1-49D3-B296-71E23A482C55}" destId="{33FBA121-8B31-47C3-BDE2-2E5D1A00E9A5}" srcOrd="0" destOrd="0" presId="urn:microsoft.com/office/officeart/2005/8/layout/vProcess5"/>
    <dgm:cxn modelId="{A717A517-7794-48C6-8D9C-67763C65A615}" type="presOf" srcId="{7CC535AF-1109-49FD-BC75-425CF265F8DD}" destId="{BA30E803-8347-46C6-A592-4A530625505D}" srcOrd="1" destOrd="0" presId="urn:microsoft.com/office/officeart/2005/8/layout/vProcess5"/>
    <dgm:cxn modelId="{79B58E1C-D229-4E15-9BD6-EACD66685C53}" srcId="{5AE12D23-3A89-4B68-8057-16D1F30BBE99}" destId="{77276113-DBFB-42E4-9ADA-0D001F0CFD9F}" srcOrd="3" destOrd="0" parTransId="{DAAE4450-A588-475B-B6A4-9B2D10960EFA}" sibTransId="{F29DF8D0-42B5-4181-81E6-75DF55013E8F}"/>
    <dgm:cxn modelId="{B97B2329-A272-4EE2-BE1A-AF0BE41AD817}" type="presOf" srcId="{669AAAB3-D050-4D2A-8922-229C13F1D527}" destId="{4B28960D-D1F0-48FE-855E-B096778EBE46}" srcOrd="1" destOrd="0" presId="urn:microsoft.com/office/officeart/2005/8/layout/vProcess5"/>
    <dgm:cxn modelId="{1CAD5139-A52B-48F9-92E3-2CCADC1B0F9B}" type="presOf" srcId="{669AAAB3-D050-4D2A-8922-229C13F1D527}" destId="{D8FF23FE-F9A5-4206-A5C9-BB147430ECE9}" srcOrd="0" destOrd="0" presId="urn:microsoft.com/office/officeart/2005/8/layout/vProcess5"/>
    <dgm:cxn modelId="{9A1F225B-52B9-4D11-9E27-18C05563BB3D}" type="presOf" srcId="{5AE12D23-3A89-4B68-8057-16D1F30BBE99}" destId="{114E8956-F1FA-4D0C-BC3B-5E3279FC8FB0}" srcOrd="0" destOrd="0" presId="urn:microsoft.com/office/officeart/2005/8/layout/vProcess5"/>
    <dgm:cxn modelId="{E42D6360-05C0-4B53-A73A-072A9E710FFD}" type="presOf" srcId="{BEC5AC18-7752-4E76-99F5-1FE2E06DA22A}" destId="{9179C64D-11AB-456F-B6CC-78F7AF320B72}" srcOrd="0" destOrd="0" presId="urn:microsoft.com/office/officeart/2005/8/layout/vProcess5"/>
    <dgm:cxn modelId="{7BE3404B-229A-4872-8E5B-0D7242181135}" type="presOf" srcId="{F29DF8D0-42B5-4181-81E6-75DF55013E8F}" destId="{60582BD7-414B-47F2-BEC5-F45D2F52907C}" srcOrd="0" destOrd="0" presId="urn:microsoft.com/office/officeart/2005/8/layout/vProcess5"/>
    <dgm:cxn modelId="{8343CA6C-2156-43A2-BB9A-16ECAAE68498}" type="presOf" srcId="{D858232B-26D6-43D4-B1A1-9E75E367AE3D}" destId="{ABE08320-4CF1-4C4B-96BE-85A7DD14F490}" srcOrd="0" destOrd="0" presId="urn:microsoft.com/office/officeart/2005/8/layout/vProcess5"/>
    <dgm:cxn modelId="{9556766E-A588-4D55-8A84-244D8D301CC5}" srcId="{5AE12D23-3A89-4B68-8057-16D1F30BBE99}" destId="{2972B5BC-76F7-44B6-8EC7-9546E1D26517}" srcOrd="0" destOrd="0" parTransId="{4C238374-D924-4BB8-81A2-ED1A215F4AD3}" sibTransId="{C2C72F14-8566-484A-B5ED-277831B69EC8}"/>
    <dgm:cxn modelId="{B93E2D55-388E-4620-B240-D93C8F2A1379}" type="presOf" srcId="{7CC535AF-1109-49FD-BC75-425CF265F8DD}" destId="{E5CB62AE-D0B2-4088-8A17-259DE254A5F4}" srcOrd="0" destOrd="0" presId="urn:microsoft.com/office/officeart/2005/8/layout/vProcess5"/>
    <dgm:cxn modelId="{0DBE0277-4C0E-4711-B793-14F42EE5B76C}" srcId="{5AE12D23-3A89-4B68-8057-16D1F30BBE99}" destId="{D858232B-26D6-43D4-B1A1-9E75E367AE3D}" srcOrd="1" destOrd="0" parTransId="{A2ACDDD1-041B-40C0-9202-446ED3CDC180}" sibTransId="{BEC5AC18-7752-4E76-99F5-1FE2E06DA22A}"/>
    <dgm:cxn modelId="{4576B557-7DCE-46C6-BD23-8C576802A628}" type="presOf" srcId="{77276113-DBFB-42E4-9ADA-0D001F0CFD9F}" destId="{F19CB05C-ACE4-480F-83C5-89EA026EDF49}" srcOrd="1" destOrd="0" presId="urn:microsoft.com/office/officeart/2005/8/layout/vProcess5"/>
    <dgm:cxn modelId="{523DC08C-CE3C-47C5-A044-CB5A4E2B2B2A}" type="presOf" srcId="{C2C72F14-8566-484A-B5ED-277831B69EC8}" destId="{A5CB4FCF-60FD-4AE2-A621-BB5D659EDFE0}" srcOrd="0" destOrd="0" presId="urn:microsoft.com/office/officeart/2005/8/layout/vProcess5"/>
    <dgm:cxn modelId="{2F63AA9E-1E45-4131-A937-B9EDFD545A93}" type="presOf" srcId="{77276113-DBFB-42E4-9ADA-0D001F0CFD9F}" destId="{AA324202-F499-4F64-BAA3-095F236DF1BA}" srcOrd="0" destOrd="0" presId="urn:microsoft.com/office/officeart/2005/8/layout/vProcess5"/>
    <dgm:cxn modelId="{05A9AABC-CEB6-4CCF-8EC8-0A6D8CFCF921}" type="presOf" srcId="{2972B5BC-76F7-44B6-8EC7-9546E1D26517}" destId="{1A7379F5-EF34-477D-A460-57465CEDA7BA}" srcOrd="0" destOrd="0" presId="urn:microsoft.com/office/officeart/2005/8/layout/vProcess5"/>
    <dgm:cxn modelId="{6AE4EDC4-5370-4516-9DCB-168193D4E69E}" srcId="{5AE12D23-3A89-4B68-8057-16D1F30BBE99}" destId="{7CC535AF-1109-49FD-BC75-425CF265F8DD}" srcOrd="4" destOrd="0" parTransId="{A3CAD1C6-3C0F-42AF-A758-E7C1F8C83B90}" sibTransId="{70F17581-3DFC-47E4-AD89-494C49FD7428}"/>
    <dgm:cxn modelId="{1484E0DA-B1F6-464A-A4DB-85891ACCB2A5}" type="presOf" srcId="{D858232B-26D6-43D4-B1A1-9E75E367AE3D}" destId="{063143E5-06E6-41A6-B12F-6A104115E44D}" srcOrd="1" destOrd="0" presId="urn:microsoft.com/office/officeart/2005/8/layout/vProcess5"/>
    <dgm:cxn modelId="{7D17DDEA-B98B-43FC-836D-DC4BFA03F19E}" type="presOf" srcId="{2972B5BC-76F7-44B6-8EC7-9546E1D26517}" destId="{79D8CD22-4FE7-428E-92D8-CA8EFE609E28}" srcOrd="1" destOrd="0" presId="urn:microsoft.com/office/officeart/2005/8/layout/vProcess5"/>
    <dgm:cxn modelId="{0723C3ED-F21D-4D23-ABD5-B7991A81E009}" srcId="{5AE12D23-3A89-4B68-8057-16D1F30BBE99}" destId="{669AAAB3-D050-4D2A-8922-229C13F1D527}" srcOrd="2" destOrd="0" parTransId="{B3FD8B15-C8DE-43F1-9859-E3EB51EC0FB0}" sibTransId="{089EB3FA-18F1-49D3-B296-71E23A482C55}"/>
    <dgm:cxn modelId="{05F1E0EB-165B-45C5-994F-7EC964A4964D}" type="presParOf" srcId="{114E8956-F1FA-4D0C-BC3B-5E3279FC8FB0}" destId="{410DBF6A-C8A6-4164-B0C9-7A5C50E6D2F0}" srcOrd="0" destOrd="0" presId="urn:microsoft.com/office/officeart/2005/8/layout/vProcess5"/>
    <dgm:cxn modelId="{0009B24F-2F35-444B-B8A3-EE9D0B8A59AD}" type="presParOf" srcId="{114E8956-F1FA-4D0C-BC3B-5E3279FC8FB0}" destId="{1A7379F5-EF34-477D-A460-57465CEDA7BA}" srcOrd="1" destOrd="0" presId="urn:microsoft.com/office/officeart/2005/8/layout/vProcess5"/>
    <dgm:cxn modelId="{5EDC9548-7F3E-46AD-85C6-D6C9D51385B7}" type="presParOf" srcId="{114E8956-F1FA-4D0C-BC3B-5E3279FC8FB0}" destId="{ABE08320-4CF1-4C4B-96BE-85A7DD14F490}" srcOrd="2" destOrd="0" presId="urn:microsoft.com/office/officeart/2005/8/layout/vProcess5"/>
    <dgm:cxn modelId="{BAEC5D00-B6F3-419D-9134-B5350F0C0031}" type="presParOf" srcId="{114E8956-F1FA-4D0C-BC3B-5E3279FC8FB0}" destId="{D8FF23FE-F9A5-4206-A5C9-BB147430ECE9}" srcOrd="3" destOrd="0" presId="urn:microsoft.com/office/officeart/2005/8/layout/vProcess5"/>
    <dgm:cxn modelId="{0EAA6B17-4800-4FE9-B05A-5BB5BE914F54}" type="presParOf" srcId="{114E8956-F1FA-4D0C-BC3B-5E3279FC8FB0}" destId="{AA324202-F499-4F64-BAA3-095F236DF1BA}" srcOrd="4" destOrd="0" presId="urn:microsoft.com/office/officeart/2005/8/layout/vProcess5"/>
    <dgm:cxn modelId="{40640DF5-F59C-40BC-9CBB-FCFB1EA5034D}" type="presParOf" srcId="{114E8956-F1FA-4D0C-BC3B-5E3279FC8FB0}" destId="{E5CB62AE-D0B2-4088-8A17-259DE254A5F4}" srcOrd="5" destOrd="0" presId="urn:microsoft.com/office/officeart/2005/8/layout/vProcess5"/>
    <dgm:cxn modelId="{3852D525-80DF-4F23-B34C-312A4228FC96}" type="presParOf" srcId="{114E8956-F1FA-4D0C-BC3B-5E3279FC8FB0}" destId="{A5CB4FCF-60FD-4AE2-A621-BB5D659EDFE0}" srcOrd="6" destOrd="0" presId="urn:microsoft.com/office/officeart/2005/8/layout/vProcess5"/>
    <dgm:cxn modelId="{61443915-D2CF-4D54-B92C-5F035FFA69E4}" type="presParOf" srcId="{114E8956-F1FA-4D0C-BC3B-5E3279FC8FB0}" destId="{9179C64D-11AB-456F-B6CC-78F7AF320B72}" srcOrd="7" destOrd="0" presId="urn:microsoft.com/office/officeart/2005/8/layout/vProcess5"/>
    <dgm:cxn modelId="{2FE532A0-2DC1-4529-BFD7-6DE9A6CE474C}" type="presParOf" srcId="{114E8956-F1FA-4D0C-BC3B-5E3279FC8FB0}" destId="{33FBA121-8B31-47C3-BDE2-2E5D1A00E9A5}" srcOrd="8" destOrd="0" presId="urn:microsoft.com/office/officeart/2005/8/layout/vProcess5"/>
    <dgm:cxn modelId="{2BCCD4F7-F827-4831-AE66-333EC5F65CBD}" type="presParOf" srcId="{114E8956-F1FA-4D0C-BC3B-5E3279FC8FB0}" destId="{60582BD7-414B-47F2-BEC5-F45D2F52907C}" srcOrd="9" destOrd="0" presId="urn:microsoft.com/office/officeart/2005/8/layout/vProcess5"/>
    <dgm:cxn modelId="{3595E31E-6D56-49FF-99D2-4C13FC21855F}" type="presParOf" srcId="{114E8956-F1FA-4D0C-BC3B-5E3279FC8FB0}" destId="{79D8CD22-4FE7-428E-92D8-CA8EFE609E28}" srcOrd="10" destOrd="0" presId="urn:microsoft.com/office/officeart/2005/8/layout/vProcess5"/>
    <dgm:cxn modelId="{51FD39A4-3425-45E5-8828-546AD79EA4DF}" type="presParOf" srcId="{114E8956-F1FA-4D0C-BC3B-5E3279FC8FB0}" destId="{063143E5-06E6-41A6-B12F-6A104115E44D}" srcOrd="11" destOrd="0" presId="urn:microsoft.com/office/officeart/2005/8/layout/vProcess5"/>
    <dgm:cxn modelId="{AAC1BD4E-A46E-468E-B27D-F502ADF5F1F3}" type="presParOf" srcId="{114E8956-F1FA-4D0C-BC3B-5E3279FC8FB0}" destId="{4B28960D-D1F0-48FE-855E-B096778EBE46}" srcOrd="12" destOrd="0" presId="urn:microsoft.com/office/officeart/2005/8/layout/vProcess5"/>
    <dgm:cxn modelId="{6F18E594-681C-4AD9-A1EC-7B251F36AD2A}" type="presParOf" srcId="{114E8956-F1FA-4D0C-BC3B-5E3279FC8FB0}" destId="{F19CB05C-ACE4-480F-83C5-89EA026EDF49}" srcOrd="13" destOrd="0" presId="urn:microsoft.com/office/officeart/2005/8/layout/vProcess5"/>
    <dgm:cxn modelId="{80F83583-6703-4298-B94F-0E7D89711A8D}" type="presParOf" srcId="{114E8956-F1FA-4D0C-BC3B-5E3279FC8FB0}" destId="{BA30E803-8347-46C6-A592-4A530625505D}"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BDE6EF-E41D-4DB1-9A13-798F2BA2DE07}">
      <dsp:nvSpPr>
        <dsp:cNvPr id="0" name=""/>
        <dsp:cNvSpPr/>
      </dsp:nvSpPr>
      <dsp:spPr>
        <a:xfrm rot="5400000">
          <a:off x="2349868" y="1068333"/>
          <a:ext cx="1543326" cy="1342693"/>
        </a:xfrm>
        <a:prstGeom prst="hexagon">
          <a:avLst>
            <a:gd name="adj" fmla="val 25000"/>
            <a:gd name="vf" fmla="val 11547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1">
            <a:lnSpc>
              <a:spcPct val="90000"/>
            </a:lnSpc>
            <a:spcBef>
              <a:spcPct val="0"/>
            </a:spcBef>
            <a:spcAft>
              <a:spcPct val="35000"/>
            </a:spcAft>
            <a:buNone/>
          </a:pPr>
          <a:r>
            <a:rPr lang="fa-IR" sz="2100" kern="1200" dirty="0">
              <a:cs typeface="A Hamase" panose="00000400000000000000" pitchFamily="2" charset="-78"/>
            </a:rPr>
            <a:t>قاعده اَحسن</a:t>
          </a:r>
        </a:p>
      </dsp:txBody>
      <dsp:txXfrm rot="-5400000">
        <a:off x="2659420" y="1208519"/>
        <a:ext cx="924221" cy="1062322"/>
      </dsp:txXfrm>
    </dsp:sp>
    <dsp:sp modelId="{FFE7E228-3B99-40FA-ADAB-BDDC9CBA533E}">
      <dsp:nvSpPr>
        <dsp:cNvPr id="0" name=""/>
        <dsp:cNvSpPr/>
      </dsp:nvSpPr>
      <dsp:spPr>
        <a:xfrm>
          <a:off x="3833622" y="1276682"/>
          <a:ext cx="1722352" cy="925995"/>
        </a:xfrm>
        <a:prstGeom prst="rect">
          <a:avLst/>
        </a:prstGeom>
        <a:noFill/>
        <a:ln>
          <a:noFill/>
        </a:ln>
        <a:effectLst/>
      </dsp:spPr>
      <dsp:style>
        <a:lnRef idx="0">
          <a:scrgbClr r="0" g="0" b="0"/>
        </a:lnRef>
        <a:fillRef idx="0">
          <a:scrgbClr r="0" g="0" b="0"/>
        </a:fillRef>
        <a:effectRef idx="0">
          <a:scrgbClr r="0" g="0" b="0"/>
        </a:effectRef>
        <a:fontRef idx="minor"/>
      </dsp:style>
    </dsp:sp>
    <dsp:sp modelId="{4BDE64B8-DA4D-4498-8CF4-6F8A76B9F59D}">
      <dsp:nvSpPr>
        <dsp:cNvPr id="0" name=""/>
        <dsp:cNvSpPr/>
      </dsp:nvSpPr>
      <dsp:spPr>
        <a:xfrm rot="5400000">
          <a:off x="899759" y="1068333"/>
          <a:ext cx="1543326" cy="1342693"/>
        </a:xfrm>
        <a:prstGeom prst="hexagon">
          <a:avLst>
            <a:gd name="adj" fmla="val 25000"/>
            <a:gd name="vf" fmla="val 11547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rtl="1">
            <a:lnSpc>
              <a:spcPct val="90000"/>
            </a:lnSpc>
            <a:spcBef>
              <a:spcPct val="0"/>
            </a:spcBef>
            <a:spcAft>
              <a:spcPct val="35000"/>
            </a:spcAft>
            <a:buNone/>
          </a:pPr>
          <a:endParaRPr lang="fa-IR" sz="3600" kern="1200">
            <a:cs typeface="A Hamase" panose="00000400000000000000" pitchFamily="2" charset="-78"/>
          </a:endParaRPr>
        </a:p>
      </dsp:txBody>
      <dsp:txXfrm rot="-5400000">
        <a:off x="1209311" y="1208519"/>
        <a:ext cx="924221" cy="1062322"/>
      </dsp:txXfrm>
    </dsp:sp>
    <dsp:sp modelId="{146FFD2C-83DA-4539-8F69-22D6391803A0}">
      <dsp:nvSpPr>
        <dsp:cNvPr id="0" name=""/>
        <dsp:cNvSpPr/>
      </dsp:nvSpPr>
      <dsp:spPr>
        <a:xfrm rot="5400000">
          <a:off x="1622036" y="2378309"/>
          <a:ext cx="1543326" cy="1342693"/>
        </a:xfrm>
        <a:prstGeom prst="hexagon">
          <a:avLst>
            <a:gd name="adj" fmla="val 25000"/>
            <a:gd name="vf" fmla="val 11547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1">
            <a:lnSpc>
              <a:spcPct val="90000"/>
            </a:lnSpc>
            <a:spcBef>
              <a:spcPct val="0"/>
            </a:spcBef>
            <a:spcAft>
              <a:spcPct val="35000"/>
            </a:spcAft>
            <a:buNone/>
          </a:pPr>
          <a:r>
            <a:rPr lang="fa-IR" sz="2100" kern="1200" dirty="0">
              <a:cs typeface="A Hamase" panose="00000400000000000000" pitchFamily="2" charset="-78"/>
            </a:rPr>
            <a:t>قاعده خوف</a:t>
          </a:r>
        </a:p>
      </dsp:txBody>
      <dsp:txXfrm rot="-5400000">
        <a:off x="1931588" y="2518495"/>
        <a:ext cx="924221" cy="1062322"/>
      </dsp:txXfrm>
    </dsp:sp>
    <dsp:sp modelId="{7D5C8094-3F55-4136-9F9B-4950E76C55FE}">
      <dsp:nvSpPr>
        <dsp:cNvPr id="0" name=""/>
        <dsp:cNvSpPr/>
      </dsp:nvSpPr>
      <dsp:spPr>
        <a:xfrm>
          <a:off x="0" y="2586658"/>
          <a:ext cx="1666792" cy="925995"/>
        </a:xfrm>
        <a:prstGeom prst="rect">
          <a:avLst/>
        </a:prstGeom>
        <a:noFill/>
        <a:ln>
          <a:noFill/>
        </a:ln>
        <a:effectLst/>
      </dsp:spPr>
      <dsp:style>
        <a:lnRef idx="0">
          <a:scrgbClr r="0" g="0" b="0"/>
        </a:lnRef>
        <a:fillRef idx="0">
          <a:scrgbClr r="0" g="0" b="0"/>
        </a:fillRef>
        <a:effectRef idx="0">
          <a:scrgbClr r="0" g="0" b="0"/>
        </a:effectRef>
        <a:fontRef idx="minor"/>
      </dsp:style>
    </dsp:sp>
    <dsp:sp modelId="{AF009FED-4370-4BAC-9548-E78CAE1047FE}">
      <dsp:nvSpPr>
        <dsp:cNvPr id="0" name=""/>
        <dsp:cNvSpPr/>
      </dsp:nvSpPr>
      <dsp:spPr>
        <a:xfrm rot="5400000">
          <a:off x="3072145" y="2378309"/>
          <a:ext cx="1543326" cy="1342693"/>
        </a:xfrm>
        <a:prstGeom prst="hexagon">
          <a:avLst>
            <a:gd name="adj" fmla="val 25000"/>
            <a:gd name="vf" fmla="val 11547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rtl="1">
            <a:lnSpc>
              <a:spcPct val="90000"/>
            </a:lnSpc>
            <a:spcBef>
              <a:spcPct val="0"/>
            </a:spcBef>
            <a:spcAft>
              <a:spcPct val="35000"/>
            </a:spcAft>
            <a:buNone/>
          </a:pPr>
          <a:endParaRPr lang="fa-IR" sz="3600" kern="1200">
            <a:cs typeface="A Hamase" panose="00000400000000000000" pitchFamily="2" charset="-78"/>
          </a:endParaRPr>
        </a:p>
      </dsp:txBody>
      <dsp:txXfrm rot="-5400000">
        <a:off x="3381697" y="2518495"/>
        <a:ext cx="924221" cy="1062322"/>
      </dsp:txXfrm>
    </dsp:sp>
    <dsp:sp modelId="{661F26A4-C949-4CE0-9E38-3A86111412F7}">
      <dsp:nvSpPr>
        <dsp:cNvPr id="0" name=""/>
        <dsp:cNvSpPr/>
      </dsp:nvSpPr>
      <dsp:spPr>
        <a:xfrm rot="5400000">
          <a:off x="2349868" y="3688284"/>
          <a:ext cx="1543326" cy="1342693"/>
        </a:xfrm>
        <a:prstGeom prst="hexagon">
          <a:avLst>
            <a:gd name="adj" fmla="val 25000"/>
            <a:gd name="vf" fmla="val 11547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1">
            <a:lnSpc>
              <a:spcPct val="90000"/>
            </a:lnSpc>
            <a:spcBef>
              <a:spcPct val="0"/>
            </a:spcBef>
            <a:spcAft>
              <a:spcPct val="35000"/>
            </a:spcAft>
            <a:buNone/>
          </a:pPr>
          <a:r>
            <a:rPr lang="fa-IR" sz="2100" kern="1200" dirty="0">
              <a:cs typeface="A Hamase" panose="00000400000000000000" pitchFamily="2" charset="-78"/>
            </a:rPr>
            <a:t>قاعده آباء</a:t>
          </a:r>
        </a:p>
      </dsp:txBody>
      <dsp:txXfrm rot="-5400000">
        <a:off x="2659420" y="3828470"/>
        <a:ext cx="924221" cy="1062322"/>
      </dsp:txXfrm>
    </dsp:sp>
    <dsp:sp modelId="{A3AA91AD-0AB1-4F9F-B34C-8CC8C4772DD3}">
      <dsp:nvSpPr>
        <dsp:cNvPr id="0" name=""/>
        <dsp:cNvSpPr/>
      </dsp:nvSpPr>
      <dsp:spPr>
        <a:xfrm>
          <a:off x="3833622" y="3896633"/>
          <a:ext cx="1722352" cy="925995"/>
        </a:xfrm>
        <a:prstGeom prst="rect">
          <a:avLst/>
        </a:prstGeom>
        <a:noFill/>
        <a:ln>
          <a:noFill/>
        </a:ln>
        <a:effectLst/>
      </dsp:spPr>
      <dsp:style>
        <a:lnRef idx="0">
          <a:scrgbClr r="0" g="0" b="0"/>
        </a:lnRef>
        <a:fillRef idx="0">
          <a:scrgbClr r="0" g="0" b="0"/>
        </a:fillRef>
        <a:effectRef idx="0">
          <a:scrgbClr r="0" g="0" b="0"/>
        </a:effectRef>
        <a:fontRef idx="minor"/>
      </dsp:style>
    </dsp:sp>
    <dsp:sp modelId="{8F93AAD3-FCA9-4AB7-94AA-B6958F0C360E}">
      <dsp:nvSpPr>
        <dsp:cNvPr id="0" name=""/>
        <dsp:cNvSpPr/>
      </dsp:nvSpPr>
      <dsp:spPr>
        <a:xfrm rot="5400000">
          <a:off x="899759" y="3688284"/>
          <a:ext cx="1543326" cy="1342693"/>
        </a:xfrm>
        <a:prstGeom prst="hexagon">
          <a:avLst>
            <a:gd name="adj" fmla="val 25000"/>
            <a:gd name="vf" fmla="val 11547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rtl="1">
            <a:lnSpc>
              <a:spcPct val="90000"/>
            </a:lnSpc>
            <a:spcBef>
              <a:spcPct val="0"/>
            </a:spcBef>
            <a:spcAft>
              <a:spcPct val="35000"/>
            </a:spcAft>
            <a:buNone/>
          </a:pPr>
          <a:endParaRPr lang="fa-IR" sz="3600" kern="1200">
            <a:cs typeface="A Hamase" panose="00000400000000000000" pitchFamily="2" charset="-78"/>
          </a:endParaRPr>
        </a:p>
      </dsp:txBody>
      <dsp:txXfrm rot="-5400000">
        <a:off x="1209311" y="3828470"/>
        <a:ext cx="924221" cy="10623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FA570C-4D1E-4F32-A069-127C473A14F3}">
      <dsp:nvSpPr>
        <dsp:cNvPr id="0" name=""/>
        <dsp:cNvSpPr/>
      </dsp:nvSpPr>
      <dsp:spPr>
        <a:xfrm rot="5400000">
          <a:off x="2349868" y="1068333"/>
          <a:ext cx="1543326" cy="1342693"/>
        </a:xfrm>
        <a:prstGeom prst="hexagon">
          <a:avLst>
            <a:gd name="adj" fmla="val 25000"/>
            <a:gd name="vf" fmla="val 11547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fa-IR" sz="2000" kern="1200" dirty="0">
              <a:cs typeface="A Hamase" panose="00000400000000000000" pitchFamily="2" charset="-78"/>
            </a:rPr>
            <a:t>قاعده لطف</a:t>
          </a:r>
        </a:p>
      </dsp:txBody>
      <dsp:txXfrm rot="-5400000">
        <a:off x="2659420" y="1208519"/>
        <a:ext cx="924221" cy="1062322"/>
      </dsp:txXfrm>
    </dsp:sp>
    <dsp:sp modelId="{DE7F97E8-02CB-43DD-9C7A-02A311FB6A86}">
      <dsp:nvSpPr>
        <dsp:cNvPr id="0" name=""/>
        <dsp:cNvSpPr/>
      </dsp:nvSpPr>
      <dsp:spPr>
        <a:xfrm>
          <a:off x="3833622" y="1276682"/>
          <a:ext cx="1722352" cy="925995"/>
        </a:xfrm>
        <a:prstGeom prst="rect">
          <a:avLst/>
        </a:prstGeom>
        <a:noFill/>
        <a:ln>
          <a:noFill/>
        </a:ln>
        <a:effectLst/>
      </dsp:spPr>
      <dsp:style>
        <a:lnRef idx="0">
          <a:scrgbClr r="0" g="0" b="0"/>
        </a:lnRef>
        <a:fillRef idx="0">
          <a:scrgbClr r="0" g="0" b="0"/>
        </a:fillRef>
        <a:effectRef idx="0">
          <a:scrgbClr r="0" g="0" b="0"/>
        </a:effectRef>
        <a:fontRef idx="minor"/>
      </dsp:style>
    </dsp:sp>
    <dsp:sp modelId="{89CA82F6-579F-4EF0-9B61-486F3ED7B7DE}">
      <dsp:nvSpPr>
        <dsp:cNvPr id="0" name=""/>
        <dsp:cNvSpPr/>
      </dsp:nvSpPr>
      <dsp:spPr>
        <a:xfrm rot="5400000">
          <a:off x="899759" y="1068333"/>
          <a:ext cx="1543326" cy="1342693"/>
        </a:xfrm>
        <a:prstGeom prst="hexagon">
          <a:avLst>
            <a:gd name="adj" fmla="val 25000"/>
            <a:gd name="vf" fmla="val 11547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rtl="1">
            <a:lnSpc>
              <a:spcPct val="90000"/>
            </a:lnSpc>
            <a:spcBef>
              <a:spcPct val="0"/>
            </a:spcBef>
            <a:spcAft>
              <a:spcPct val="35000"/>
            </a:spcAft>
            <a:buNone/>
          </a:pPr>
          <a:endParaRPr lang="fa-IR" sz="3600" kern="1200">
            <a:cs typeface="A Hamase" panose="00000400000000000000" pitchFamily="2" charset="-78"/>
          </a:endParaRPr>
        </a:p>
      </dsp:txBody>
      <dsp:txXfrm rot="-5400000">
        <a:off x="1209311" y="1208519"/>
        <a:ext cx="924221" cy="1062322"/>
      </dsp:txXfrm>
    </dsp:sp>
    <dsp:sp modelId="{722CDAF7-AAC9-4F8B-A4CC-751D67A8A07F}">
      <dsp:nvSpPr>
        <dsp:cNvPr id="0" name=""/>
        <dsp:cNvSpPr/>
      </dsp:nvSpPr>
      <dsp:spPr>
        <a:xfrm rot="5400000">
          <a:off x="1622036" y="2378309"/>
          <a:ext cx="1543326" cy="1342693"/>
        </a:xfrm>
        <a:prstGeom prst="hexagon">
          <a:avLst>
            <a:gd name="adj" fmla="val 25000"/>
            <a:gd name="vf" fmla="val 11547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fa-IR" sz="2000" kern="1200" dirty="0">
              <a:cs typeface="A Hamase" panose="00000400000000000000" pitchFamily="2" charset="-78"/>
            </a:rPr>
            <a:t>قاعده بلاغ</a:t>
          </a:r>
        </a:p>
      </dsp:txBody>
      <dsp:txXfrm rot="-5400000">
        <a:off x="1931588" y="2518495"/>
        <a:ext cx="924221" cy="1062322"/>
      </dsp:txXfrm>
    </dsp:sp>
    <dsp:sp modelId="{8E425051-A19B-4EE4-943C-9361793710E4}">
      <dsp:nvSpPr>
        <dsp:cNvPr id="0" name=""/>
        <dsp:cNvSpPr/>
      </dsp:nvSpPr>
      <dsp:spPr>
        <a:xfrm>
          <a:off x="0" y="2586658"/>
          <a:ext cx="1666792" cy="925995"/>
        </a:xfrm>
        <a:prstGeom prst="rect">
          <a:avLst/>
        </a:prstGeom>
        <a:noFill/>
        <a:ln>
          <a:noFill/>
        </a:ln>
        <a:effectLst/>
      </dsp:spPr>
      <dsp:style>
        <a:lnRef idx="0">
          <a:scrgbClr r="0" g="0" b="0"/>
        </a:lnRef>
        <a:fillRef idx="0">
          <a:scrgbClr r="0" g="0" b="0"/>
        </a:fillRef>
        <a:effectRef idx="0">
          <a:scrgbClr r="0" g="0" b="0"/>
        </a:effectRef>
        <a:fontRef idx="minor"/>
      </dsp:style>
    </dsp:sp>
    <dsp:sp modelId="{91B4DB50-45B4-40B6-87CA-63B9FD30E322}">
      <dsp:nvSpPr>
        <dsp:cNvPr id="0" name=""/>
        <dsp:cNvSpPr/>
      </dsp:nvSpPr>
      <dsp:spPr>
        <a:xfrm rot="5400000">
          <a:off x="3072145" y="2378309"/>
          <a:ext cx="1543326" cy="1342693"/>
        </a:xfrm>
        <a:prstGeom prst="hexagon">
          <a:avLst>
            <a:gd name="adj" fmla="val 25000"/>
            <a:gd name="vf" fmla="val 11547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rtl="1">
            <a:lnSpc>
              <a:spcPct val="90000"/>
            </a:lnSpc>
            <a:spcBef>
              <a:spcPct val="0"/>
            </a:spcBef>
            <a:spcAft>
              <a:spcPct val="35000"/>
            </a:spcAft>
            <a:buNone/>
          </a:pPr>
          <a:endParaRPr lang="fa-IR" sz="3600" kern="1200">
            <a:cs typeface="A Hamase" panose="00000400000000000000" pitchFamily="2" charset="-78"/>
          </a:endParaRPr>
        </a:p>
      </dsp:txBody>
      <dsp:txXfrm rot="-5400000">
        <a:off x="3381697" y="2518495"/>
        <a:ext cx="924221" cy="1062322"/>
      </dsp:txXfrm>
    </dsp:sp>
    <dsp:sp modelId="{FDF25BE8-7116-4150-A498-7F7AFDBD17DB}">
      <dsp:nvSpPr>
        <dsp:cNvPr id="0" name=""/>
        <dsp:cNvSpPr/>
      </dsp:nvSpPr>
      <dsp:spPr>
        <a:xfrm rot="5400000">
          <a:off x="2349868" y="3688284"/>
          <a:ext cx="1543326" cy="1342693"/>
        </a:xfrm>
        <a:prstGeom prst="hexagon">
          <a:avLst>
            <a:gd name="adj" fmla="val 25000"/>
            <a:gd name="vf" fmla="val 11547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fa-IR" sz="2000" kern="1200" dirty="0">
              <a:cs typeface="A Hamase" panose="00000400000000000000" pitchFamily="2" charset="-78"/>
            </a:rPr>
            <a:t>قاعده سلطه</a:t>
          </a:r>
        </a:p>
      </dsp:txBody>
      <dsp:txXfrm rot="-5400000">
        <a:off x="2659420" y="3828470"/>
        <a:ext cx="924221" cy="1062322"/>
      </dsp:txXfrm>
    </dsp:sp>
    <dsp:sp modelId="{3C2FED22-0FE8-4C0A-A979-A213BAC27414}">
      <dsp:nvSpPr>
        <dsp:cNvPr id="0" name=""/>
        <dsp:cNvSpPr/>
      </dsp:nvSpPr>
      <dsp:spPr>
        <a:xfrm>
          <a:off x="3833622" y="3896633"/>
          <a:ext cx="1722352" cy="925995"/>
        </a:xfrm>
        <a:prstGeom prst="rect">
          <a:avLst/>
        </a:prstGeom>
        <a:noFill/>
        <a:ln>
          <a:noFill/>
        </a:ln>
        <a:effectLst/>
      </dsp:spPr>
      <dsp:style>
        <a:lnRef idx="0">
          <a:scrgbClr r="0" g="0" b="0"/>
        </a:lnRef>
        <a:fillRef idx="0">
          <a:scrgbClr r="0" g="0" b="0"/>
        </a:fillRef>
        <a:effectRef idx="0">
          <a:scrgbClr r="0" g="0" b="0"/>
        </a:effectRef>
        <a:fontRef idx="minor"/>
      </dsp:style>
    </dsp:sp>
    <dsp:sp modelId="{406863D4-FC2F-423D-90B4-0B799E7E33A4}">
      <dsp:nvSpPr>
        <dsp:cNvPr id="0" name=""/>
        <dsp:cNvSpPr/>
      </dsp:nvSpPr>
      <dsp:spPr>
        <a:xfrm rot="5400000">
          <a:off x="899759" y="3688284"/>
          <a:ext cx="1543326" cy="1342693"/>
        </a:xfrm>
        <a:prstGeom prst="hexagon">
          <a:avLst>
            <a:gd name="adj" fmla="val 25000"/>
            <a:gd name="vf" fmla="val 11547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rtl="1">
            <a:lnSpc>
              <a:spcPct val="90000"/>
            </a:lnSpc>
            <a:spcBef>
              <a:spcPct val="0"/>
            </a:spcBef>
            <a:spcAft>
              <a:spcPct val="35000"/>
            </a:spcAft>
            <a:buNone/>
          </a:pPr>
          <a:endParaRPr lang="fa-IR" sz="3600" kern="1200">
            <a:cs typeface="A Hamase" panose="00000400000000000000" pitchFamily="2" charset="-78"/>
          </a:endParaRPr>
        </a:p>
      </dsp:txBody>
      <dsp:txXfrm rot="-5400000">
        <a:off x="1209311" y="3828470"/>
        <a:ext cx="924221" cy="10623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199647-55C5-4141-A022-2AC67D54352F}">
      <dsp:nvSpPr>
        <dsp:cNvPr id="0" name=""/>
        <dsp:cNvSpPr/>
      </dsp:nvSpPr>
      <dsp:spPr>
        <a:xfrm>
          <a:off x="0" y="0"/>
          <a:ext cx="6140361" cy="886967"/>
        </a:xfrm>
        <a:prstGeom prst="roundRect">
          <a:avLst>
            <a:gd name="adj" fmla="val 10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1">
            <a:lnSpc>
              <a:spcPct val="90000"/>
            </a:lnSpc>
            <a:spcBef>
              <a:spcPct val="0"/>
            </a:spcBef>
            <a:spcAft>
              <a:spcPct val="35000"/>
            </a:spcAft>
            <a:buNone/>
          </a:pPr>
          <a:r>
            <a:rPr lang="fa-IR" sz="1900" kern="1200" dirty="0">
              <a:cs typeface="A Hamase" panose="00000400000000000000" pitchFamily="2" charset="-78"/>
            </a:rPr>
            <a:t>شناسايي گسترده نظريه‌پردازان علوم انساني</a:t>
          </a:r>
        </a:p>
      </dsp:txBody>
      <dsp:txXfrm>
        <a:off x="25978" y="25978"/>
        <a:ext cx="5079480" cy="835011"/>
      </dsp:txXfrm>
    </dsp:sp>
    <dsp:sp modelId="{0F6CB1B1-C672-4A6E-BED2-D58215A778DB}">
      <dsp:nvSpPr>
        <dsp:cNvPr id="0" name=""/>
        <dsp:cNvSpPr/>
      </dsp:nvSpPr>
      <dsp:spPr>
        <a:xfrm>
          <a:off x="458533" y="1010157"/>
          <a:ext cx="6140361" cy="886967"/>
        </a:xfrm>
        <a:prstGeom prst="roundRect">
          <a:avLst>
            <a:gd name="adj" fmla="val 10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1">
            <a:lnSpc>
              <a:spcPct val="90000"/>
            </a:lnSpc>
            <a:spcBef>
              <a:spcPct val="0"/>
            </a:spcBef>
            <a:spcAft>
              <a:spcPct val="35000"/>
            </a:spcAft>
            <a:buNone/>
          </a:pPr>
          <a:r>
            <a:rPr lang="fa-IR" sz="1900" kern="1200" dirty="0">
              <a:cs typeface="A Hamase" panose="00000400000000000000" pitchFamily="2" charset="-78"/>
            </a:rPr>
            <a:t>استخراج خلاصه نظريه هر كدام با دقّت بسيار</a:t>
          </a:r>
        </a:p>
      </dsp:txBody>
      <dsp:txXfrm>
        <a:off x="484511" y="1036135"/>
        <a:ext cx="5053343" cy="835011"/>
      </dsp:txXfrm>
    </dsp:sp>
    <dsp:sp modelId="{85CA4652-646B-40D0-8D18-BC28DF45CF4E}">
      <dsp:nvSpPr>
        <dsp:cNvPr id="0" name=""/>
        <dsp:cNvSpPr/>
      </dsp:nvSpPr>
      <dsp:spPr>
        <a:xfrm>
          <a:off x="917067" y="2020315"/>
          <a:ext cx="6140361" cy="886967"/>
        </a:xfrm>
        <a:prstGeom prst="roundRect">
          <a:avLst>
            <a:gd name="adj" fmla="val 10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1">
            <a:lnSpc>
              <a:spcPct val="90000"/>
            </a:lnSpc>
            <a:spcBef>
              <a:spcPct val="0"/>
            </a:spcBef>
            <a:spcAft>
              <a:spcPct val="35000"/>
            </a:spcAft>
            <a:buNone/>
          </a:pPr>
          <a:r>
            <a:rPr lang="fa-IR" sz="1900" kern="1200" dirty="0">
              <a:cs typeface="A Hamase" panose="00000400000000000000" pitchFamily="2" charset="-78"/>
            </a:rPr>
            <a:t>دسته‌بندي نظريات بر اساس مشابهت</a:t>
          </a:r>
        </a:p>
      </dsp:txBody>
      <dsp:txXfrm>
        <a:off x="943045" y="2046293"/>
        <a:ext cx="5053343" cy="835011"/>
      </dsp:txXfrm>
    </dsp:sp>
    <dsp:sp modelId="{ACA60E84-D844-4829-9607-B811DB953CFB}">
      <dsp:nvSpPr>
        <dsp:cNvPr id="0" name=""/>
        <dsp:cNvSpPr/>
      </dsp:nvSpPr>
      <dsp:spPr>
        <a:xfrm>
          <a:off x="1375600" y="3030473"/>
          <a:ext cx="6140361" cy="886967"/>
        </a:xfrm>
        <a:prstGeom prst="roundRect">
          <a:avLst>
            <a:gd name="adj" fmla="val 10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1">
            <a:lnSpc>
              <a:spcPct val="90000"/>
            </a:lnSpc>
            <a:spcBef>
              <a:spcPct val="0"/>
            </a:spcBef>
            <a:spcAft>
              <a:spcPct val="35000"/>
            </a:spcAft>
            <a:buNone/>
          </a:pPr>
          <a:r>
            <a:rPr lang="fa-IR" sz="1900" kern="1200" dirty="0">
              <a:cs typeface="A Hamase" panose="00000400000000000000" pitchFamily="2" charset="-78"/>
            </a:rPr>
            <a:t>ايجاد فضاي انصاف به دور از رسانه‌ها</a:t>
          </a:r>
        </a:p>
      </dsp:txBody>
      <dsp:txXfrm>
        <a:off x="1401578" y="3056451"/>
        <a:ext cx="5053343" cy="835011"/>
      </dsp:txXfrm>
    </dsp:sp>
    <dsp:sp modelId="{DF31CD90-F28F-4108-A678-687F23430BB9}">
      <dsp:nvSpPr>
        <dsp:cNvPr id="0" name=""/>
        <dsp:cNvSpPr/>
      </dsp:nvSpPr>
      <dsp:spPr>
        <a:xfrm>
          <a:off x="1834134" y="4040631"/>
          <a:ext cx="6140361" cy="886967"/>
        </a:xfrm>
        <a:prstGeom prst="roundRect">
          <a:avLst>
            <a:gd name="adj" fmla="val 10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1">
            <a:lnSpc>
              <a:spcPct val="90000"/>
            </a:lnSpc>
            <a:spcBef>
              <a:spcPct val="0"/>
            </a:spcBef>
            <a:spcAft>
              <a:spcPct val="35000"/>
            </a:spcAft>
            <a:buNone/>
          </a:pPr>
          <a:r>
            <a:rPr lang="fa-IR" sz="1900" kern="1200" dirty="0">
              <a:cs typeface="A Hamase" panose="00000400000000000000" pitchFamily="2" charset="-78"/>
            </a:rPr>
            <a:t>حضور صاحب نظريه بدون شاگردان</a:t>
          </a:r>
        </a:p>
      </dsp:txBody>
      <dsp:txXfrm>
        <a:off x="1860112" y="4066609"/>
        <a:ext cx="5053343" cy="835011"/>
      </dsp:txXfrm>
    </dsp:sp>
    <dsp:sp modelId="{264146E4-E480-463F-9CE4-4F5B01A0A19A}">
      <dsp:nvSpPr>
        <dsp:cNvPr id="0" name=""/>
        <dsp:cNvSpPr/>
      </dsp:nvSpPr>
      <dsp:spPr>
        <a:xfrm>
          <a:off x="5563832" y="647979"/>
          <a:ext cx="576529" cy="576529"/>
        </a:xfrm>
        <a:prstGeom prst="downArrow">
          <a:avLst>
            <a:gd name="adj1" fmla="val 55000"/>
            <a:gd name="adj2" fmla="val 45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l" defTabSz="844550" rtl="1">
            <a:lnSpc>
              <a:spcPct val="90000"/>
            </a:lnSpc>
            <a:spcBef>
              <a:spcPct val="0"/>
            </a:spcBef>
            <a:spcAft>
              <a:spcPct val="35000"/>
            </a:spcAft>
            <a:buNone/>
          </a:pPr>
          <a:endParaRPr lang="fa-IR" sz="1900" kern="1200">
            <a:cs typeface="A Hamase" panose="00000400000000000000" pitchFamily="2" charset="-78"/>
          </a:endParaRPr>
        </a:p>
      </dsp:txBody>
      <dsp:txXfrm>
        <a:off x="5693551" y="647979"/>
        <a:ext cx="317091" cy="433838"/>
      </dsp:txXfrm>
    </dsp:sp>
    <dsp:sp modelId="{C663ACC8-92F0-443F-BAFA-8A19464066CE}">
      <dsp:nvSpPr>
        <dsp:cNvPr id="0" name=""/>
        <dsp:cNvSpPr/>
      </dsp:nvSpPr>
      <dsp:spPr>
        <a:xfrm>
          <a:off x="6022366" y="1658137"/>
          <a:ext cx="576529" cy="576529"/>
        </a:xfrm>
        <a:prstGeom prst="downArrow">
          <a:avLst>
            <a:gd name="adj1" fmla="val 55000"/>
            <a:gd name="adj2" fmla="val 45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l" defTabSz="844550" rtl="1">
            <a:lnSpc>
              <a:spcPct val="90000"/>
            </a:lnSpc>
            <a:spcBef>
              <a:spcPct val="0"/>
            </a:spcBef>
            <a:spcAft>
              <a:spcPct val="35000"/>
            </a:spcAft>
            <a:buNone/>
          </a:pPr>
          <a:endParaRPr lang="fa-IR" sz="1900" kern="1200">
            <a:cs typeface="A Hamase" panose="00000400000000000000" pitchFamily="2" charset="-78"/>
          </a:endParaRPr>
        </a:p>
      </dsp:txBody>
      <dsp:txXfrm>
        <a:off x="6152085" y="1658137"/>
        <a:ext cx="317091" cy="433838"/>
      </dsp:txXfrm>
    </dsp:sp>
    <dsp:sp modelId="{F38E1F24-BE6F-432F-80F8-BD10C079D985}">
      <dsp:nvSpPr>
        <dsp:cNvPr id="0" name=""/>
        <dsp:cNvSpPr/>
      </dsp:nvSpPr>
      <dsp:spPr>
        <a:xfrm>
          <a:off x="6480899" y="2653512"/>
          <a:ext cx="576529" cy="576529"/>
        </a:xfrm>
        <a:prstGeom prst="downArrow">
          <a:avLst>
            <a:gd name="adj1" fmla="val 55000"/>
            <a:gd name="adj2" fmla="val 45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l" defTabSz="844550" rtl="1">
            <a:lnSpc>
              <a:spcPct val="90000"/>
            </a:lnSpc>
            <a:spcBef>
              <a:spcPct val="0"/>
            </a:spcBef>
            <a:spcAft>
              <a:spcPct val="35000"/>
            </a:spcAft>
            <a:buNone/>
          </a:pPr>
          <a:endParaRPr lang="fa-IR" sz="1900" kern="1200">
            <a:cs typeface="A Hamase" panose="00000400000000000000" pitchFamily="2" charset="-78"/>
          </a:endParaRPr>
        </a:p>
      </dsp:txBody>
      <dsp:txXfrm>
        <a:off x="6610618" y="2653512"/>
        <a:ext cx="317091" cy="433838"/>
      </dsp:txXfrm>
    </dsp:sp>
    <dsp:sp modelId="{E5E807E7-7184-48FA-9035-3AA8CBB599EE}">
      <dsp:nvSpPr>
        <dsp:cNvPr id="0" name=""/>
        <dsp:cNvSpPr/>
      </dsp:nvSpPr>
      <dsp:spPr>
        <a:xfrm>
          <a:off x="6939433" y="3673525"/>
          <a:ext cx="576529" cy="576529"/>
        </a:xfrm>
        <a:prstGeom prst="downArrow">
          <a:avLst>
            <a:gd name="adj1" fmla="val 55000"/>
            <a:gd name="adj2" fmla="val 45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l" defTabSz="844550" rtl="1">
            <a:lnSpc>
              <a:spcPct val="90000"/>
            </a:lnSpc>
            <a:spcBef>
              <a:spcPct val="0"/>
            </a:spcBef>
            <a:spcAft>
              <a:spcPct val="35000"/>
            </a:spcAft>
            <a:buNone/>
          </a:pPr>
          <a:endParaRPr lang="fa-IR" sz="1900" kern="1200">
            <a:cs typeface="A Hamase" panose="00000400000000000000" pitchFamily="2" charset="-78"/>
          </a:endParaRPr>
        </a:p>
      </dsp:txBody>
      <dsp:txXfrm>
        <a:off x="7069152" y="3673525"/>
        <a:ext cx="317091" cy="4338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7379F5-EF34-477D-A460-57465CEDA7BA}">
      <dsp:nvSpPr>
        <dsp:cNvPr id="0" name=""/>
        <dsp:cNvSpPr/>
      </dsp:nvSpPr>
      <dsp:spPr>
        <a:xfrm>
          <a:off x="0" y="0"/>
          <a:ext cx="6140361" cy="886967"/>
        </a:xfrm>
        <a:prstGeom prst="roundRect">
          <a:avLst>
            <a:gd name="adj" fmla="val 10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1">
            <a:lnSpc>
              <a:spcPct val="90000"/>
            </a:lnSpc>
            <a:spcBef>
              <a:spcPct val="0"/>
            </a:spcBef>
            <a:spcAft>
              <a:spcPct val="35000"/>
            </a:spcAft>
            <a:buNone/>
          </a:pPr>
          <a:r>
            <a:rPr lang="fa-IR" sz="1900" kern="1200" dirty="0">
              <a:cs typeface="A Hamase" panose="00000400000000000000" pitchFamily="2" charset="-78"/>
            </a:rPr>
            <a:t>حضور انديشمندي مافوق براي انضباط</a:t>
          </a:r>
        </a:p>
      </dsp:txBody>
      <dsp:txXfrm>
        <a:off x="25978" y="25978"/>
        <a:ext cx="5079480" cy="835011"/>
      </dsp:txXfrm>
    </dsp:sp>
    <dsp:sp modelId="{ABE08320-4CF1-4C4B-96BE-85A7DD14F490}">
      <dsp:nvSpPr>
        <dsp:cNvPr id="0" name=""/>
        <dsp:cNvSpPr/>
      </dsp:nvSpPr>
      <dsp:spPr>
        <a:xfrm>
          <a:off x="458533" y="1010157"/>
          <a:ext cx="6140361" cy="886967"/>
        </a:xfrm>
        <a:prstGeom prst="roundRect">
          <a:avLst>
            <a:gd name="adj" fmla="val 10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1">
            <a:lnSpc>
              <a:spcPct val="90000"/>
            </a:lnSpc>
            <a:spcBef>
              <a:spcPct val="0"/>
            </a:spcBef>
            <a:spcAft>
              <a:spcPct val="35000"/>
            </a:spcAft>
            <a:buNone/>
          </a:pPr>
          <a:r>
            <a:rPr lang="fa-IR" sz="1900" kern="1200" dirty="0">
              <a:cs typeface="A Hamase" panose="00000400000000000000" pitchFamily="2" charset="-78"/>
            </a:rPr>
            <a:t>خلاصه‌سازي مناظرات و آراء براي داوري</a:t>
          </a:r>
        </a:p>
      </dsp:txBody>
      <dsp:txXfrm>
        <a:off x="484511" y="1036135"/>
        <a:ext cx="5053343" cy="835011"/>
      </dsp:txXfrm>
    </dsp:sp>
    <dsp:sp modelId="{D8FF23FE-F9A5-4206-A5C9-BB147430ECE9}">
      <dsp:nvSpPr>
        <dsp:cNvPr id="0" name=""/>
        <dsp:cNvSpPr/>
      </dsp:nvSpPr>
      <dsp:spPr>
        <a:xfrm>
          <a:off x="917067" y="2020315"/>
          <a:ext cx="6140361" cy="886967"/>
        </a:xfrm>
        <a:prstGeom prst="roundRect">
          <a:avLst>
            <a:gd name="adj" fmla="val 10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1">
            <a:lnSpc>
              <a:spcPct val="90000"/>
            </a:lnSpc>
            <a:spcBef>
              <a:spcPct val="0"/>
            </a:spcBef>
            <a:spcAft>
              <a:spcPct val="35000"/>
            </a:spcAft>
            <a:buNone/>
          </a:pPr>
          <a:r>
            <a:rPr lang="fa-IR" sz="1900" kern="1200" dirty="0">
              <a:cs typeface="A Hamase" panose="00000400000000000000" pitchFamily="2" charset="-78"/>
            </a:rPr>
            <a:t>دستيابي به رأي داوران بر اساس متن گفتگوها</a:t>
          </a:r>
        </a:p>
      </dsp:txBody>
      <dsp:txXfrm>
        <a:off x="943045" y="2046293"/>
        <a:ext cx="5053343" cy="835011"/>
      </dsp:txXfrm>
    </dsp:sp>
    <dsp:sp modelId="{AA324202-F499-4F64-BAA3-095F236DF1BA}">
      <dsp:nvSpPr>
        <dsp:cNvPr id="0" name=""/>
        <dsp:cNvSpPr/>
      </dsp:nvSpPr>
      <dsp:spPr>
        <a:xfrm>
          <a:off x="1375600" y="3030473"/>
          <a:ext cx="6140361" cy="886967"/>
        </a:xfrm>
        <a:prstGeom prst="roundRect">
          <a:avLst>
            <a:gd name="adj" fmla="val 10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1">
            <a:lnSpc>
              <a:spcPct val="90000"/>
            </a:lnSpc>
            <a:spcBef>
              <a:spcPct val="0"/>
            </a:spcBef>
            <a:spcAft>
              <a:spcPct val="35000"/>
            </a:spcAft>
            <a:buNone/>
          </a:pPr>
          <a:r>
            <a:rPr lang="fa-IR" sz="1900" kern="1200" dirty="0">
              <a:cs typeface="A Hamase" panose="00000400000000000000" pitchFamily="2" charset="-78"/>
            </a:rPr>
            <a:t>ارسال خلاصه و رأي براي صاحب نظريه</a:t>
          </a:r>
        </a:p>
      </dsp:txBody>
      <dsp:txXfrm>
        <a:off x="1401578" y="3056451"/>
        <a:ext cx="5053343" cy="835011"/>
      </dsp:txXfrm>
    </dsp:sp>
    <dsp:sp modelId="{E5CB62AE-D0B2-4088-8A17-259DE254A5F4}">
      <dsp:nvSpPr>
        <dsp:cNvPr id="0" name=""/>
        <dsp:cNvSpPr/>
      </dsp:nvSpPr>
      <dsp:spPr>
        <a:xfrm>
          <a:off x="1834134" y="4040631"/>
          <a:ext cx="6140361" cy="886967"/>
        </a:xfrm>
        <a:prstGeom prst="roundRect">
          <a:avLst>
            <a:gd name="adj" fmla="val 10000"/>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1">
            <a:lnSpc>
              <a:spcPct val="90000"/>
            </a:lnSpc>
            <a:spcBef>
              <a:spcPct val="0"/>
            </a:spcBef>
            <a:spcAft>
              <a:spcPct val="35000"/>
            </a:spcAft>
            <a:buNone/>
          </a:pPr>
          <a:r>
            <a:rPr lang="fa-IR" sz="1900" kern="1200" dirty="0">
              <a:cs typeface="A Hamase" panose="00000400000000000000" pitchFamily="2" charset="-78"/>
            </a:rPr>
            <a:t>ايجاد چرخه گفتگو با ترغيب به ادامه بحث</a:t>
          </a:r>
        </a:p>
      </dsp:txBody>
      <dsp:txXfrm>
        <a:off x="1860112" y="4066609"/>
        <a:ext cx="5053343" cy="835011"/>
      </dsp:txXfrm>
    </dsp:sp>
    <dsp:sp modelId="{A5CB4FCF-60FD-4AE2-A621-BB5D659EDFE0}">
      <dsp:nvSpPr>
        <dsp:cNvPr id="0" name=""/>
        <dsp:cNvSpPr/>
      </dsp:nvSpPr>
      <dsp:spPr>
        <a:xfrm>
          <a:off x="5563832" y="647979"/>
          <a:ext cx="576529" cy="576529"/>
        </a:xfrm>
        <a:prstGeom prst="downArrow">
          <a:avLst>
            <a:gd name="adj1" fmla="val 55000"/>
            <a:gd name="adj2" fmla="val 45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l" defTabSz="844550" rtl="1">
            <a:lnSpc>
              <a:spcPct val="90000"/>
            </a:lnSpc>
            <a:spcBef>
              <a:spcPct val="0"/>
            </a:spcBef>
            <a:spcAft>
              <a:spcPct val="35000"/>
            </a:spcAft>
            <a:buNone/>
          </a:pPr>
          <a:endParaRPr lang="fa-IR" sz="1900" kern="1200">
            <a:cs typeface="A Hamase" panose="00000400000000000000" pitchFamily="2" charset="-78"/>
          </a:endParaRPr>
        </a:p>
      </dsp:txBody>
      <dsp:txXfrm>
        <a:off x="5693551" y="647979"/>
        <a:ext cx="317091" cy="433838"/>
      </dsp:txXfrm>
    </dsp:sp>
    <dsp:sp modelId="{9179C64D-11AB-456F-B6CC-78F7AF320B72}">
      <dsp:nvSpPr>
        <dsp:cNvPr id="0" name=""/>
        <dsp:cNvSpPr/>
      </dsp:nvSpPr>
      <dsp:spPr>
        <a:xfrm>
          <a:off x="6022366" y="1658137"/>
          <a:ext cx="576529" cy="576529"/>
        </a:xfrm>
        <a:prstGeom prst="downArrow">
          <a:avLst>
            <a:gd name="adj1" fmla="val 55000"/>
            <a:gd name="adj2" fmla="val 45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rtl="1">
            <a:lnSpc>
              <a:spcPct val="90000"/>
            </a:lnSpc>
            <a:spcBef>
              <a:spcPct val="0"/>
            </a:spcBef>
            <a:spcAft>
              <a:spcPct val="35000"/>
            </a:spcAft>
            <a:buNone/>
          </a:pPr>
          <a:endParaRPr lang="fa-IR" sz="2600" kern="1200"/>
        </a:p>
      </dsp:txBody>
      <dsp:txXfrm>
        <a:off x="6152085" y="1658137"/>
        <a:ext cx="317091" cy="433838"/>
      </dsp:txXfrm>
    </dsp:sp>
    <dsp:sp modelId="{33FBA121-8B31-47C3-BDE2-2E5D1A00E9A5}">
      <dsp:nvSpPr>
        <dsp:cNvPr id="0" name=""/>
        <dsp:cNvSpPr/>
      </dsp:nvSpPr>
      <dsp:spPr>
        <a:xfrm>
          <a:off x="6480899" y="2653512"/>
          <a:ext cx="576529" cy="576529"/>
        </a:xfrm>
        <a:prstGeom prst="downArrow">
          <a:avLst>
            <a:gd name="adj1" fmla="val 55000"/>
            <a:gd name="adj2" fmla="val 45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rtl="1">
            <a:lnSpc>
              <a:spcPct val="90000"/>
            </a:lnSpc>
            <a:spcBef>
              <a:spcPct val="0"/>
            </a:spcBef>
            <a:spcAft>
              <a:spcPct val="35000"/>
            </a:spcAft>
            <a:buNone/>
          </a:pPr>
          <a:endParaRPr lang="fa-IR" sz="2600" kern="1200"/>
        </a:p>
      </dsp:txBody>
      <dsp:txXfrm>
        <a:off x="6610618" y="2653512"/>
        <a:ext cx="317091" cy="433838"/>
      </dsp:txXfrm>
    </dsp:sp>
    <dsp:sp modelId="{60582BD7-414B-47F2-BEC5-F45D2F52907C}">
      <dsp:nvSpPr>
        <dsp:cNvPr id="0" name=""/>
        <dsp:cNvSpPr/>
      </dsp:nvSpPr>
      <dsp:spPr>
        <a:xfrm>
          <a:off x="6939433" y="3673525"/>
          <a:ext cx="576529" cy="576529"/>
        </a:xfrm>
        <a:prstGeom prst="downArrow">
          <a:avLst>
            <a:gd name="adj1" fmla="val 55000"/>
            <a:gd name="adj2" fmla="val 45000"/>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rtl="1">
            <a:lnSpc>
              <a:spcPct val="90000"/>
            </a:lnSpc>
            <a:spcBef>
              <a:spcPct val="0"/>
            </a:spcBef>
            <a:spcAft>
              <a:spcPct val="35000"/>
            </a:spcAft>
            <a:buNone/>
          </a:pPr>
          <a:endParaRPr lang="fa-IR" sz="2600" kern="1200"/>
        </a:p>
      </dsp:txBody>
      <dsp:txXfrm>
        <a:off x="7069152" y="3673525"/>
        <a:ext cx="317091" cy="433838"/>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65F1F3-A265-4B87-A94C-D6E1D9907DFC}" type="datetimeFigureOut">
              <a:rPr lang="fa-IR" smtClean="0"/>
              <a:t>1445/03/18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9C0B20C-13D2-425C-8D8E-30DA311A9D6D}" type="slidenum">
              <a:rPr lang="fa-IR" smtClean="0"/>
              <a:t>‹#›</a:t>
            </a:fld>
            <a:endParaRPr lang="fa-IR"/>
          </a:p>
        </p:txBody>
      </p:sp>
    </p:spTree>
    <p:extLst>
      <p:ext uri="{BB962C8B-B14F-4D97-AF65-F5344CB8AC3E}">
        <p14:creationId xmlns:p14="http://schemas.microsoft.com/office/powerpoint/2010/main" val="3643059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D665F1F3-A265-4B87-A94C-D6E1D9907DFC}" type="datetimeFigureOut">
              <a:rPr lang="fa-IR" smtClean="0"/>
              <a:t>1445/03/18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9C0B20C-13D2-425C-8D8E-30DA311A9D6D}" type="slidenum">
              <a:rPr lang="fa-IR" smtClean="0"/>
              <a:t>‹#›</a:t>
            </a:fld>
            <a:endParaRPr lang="fa-IR"/>
          </a:p>
        </p:txBody>
      </p:sp>
    </p:spTree>
    <p:extLst>
      <p:ext uri="{BB962C8B-B14F-4D97-AF65-F5344CB8AC3E}">
        <p14:creationId xmlns:p14="http://schemas.microsoft.com/office/powerpoint/2010/main" val="3851019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65F1F3-A265-4B87-A94C-D6E1D9907DFC}" type="datetimeFigureOut">
              <a:rPr lang="fa-IR" smtClean="0"/>
              <a:t>1445/03/18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9C0B20C-13D2-425C-8D8E-30DA311A9D6D}" type="slidenum">
              <a:rPr lang="fa-IR" smtClean="0"/>
              <a:t>‹#›</a:t>
            </a:fld>
            <a:endParaRPr lang="fa-IR"/>
          </a:p>
        </p:txBody>
      </p:sp>
    </p:spTree>
    <p:extLst>
      <p:ext uri="{BB962C8B-B14F-4D97-AF65-F5344CB8AC3E}">
        <p14:creationId xmlns:p14="http://schemas.microsoft.com/office/powerpoint/2010/main" val="2340782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65F1F3-A265-4B87-A94C-D6E1D9907DFC}" type="datetimeFigureOut">
              <a:rPr lang="fa-IR" smtClean="0"/>
              <a:t>1445/03/18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9C0B20C-13D2-425C-8D8E-30DA311A9D6D}" type="slidenum">
              <a:rPr lang="fa-IR" smtClean="0"/>
              <a:t>‹#›</a:t>
            </a:fld>
            <a:endParaRPr lang="fa-I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55612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65F1F3-A265-4B87-A94C-D6E1D9907DFC}" type="datetimeFigureOut">
              <a:rPr lang="fa-IR" smtClean="0"/>
              <a:t>1445/03/18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9C0B20C-13D2-425C-8D8E-30DA311A9D6D}" type="slidenum">
              <a:rPr lang="fa-IR" smtClean="0"/>
              <a:t>‹#›</a:t>
            </a:fld>
            <a:endParaRPr lang="fa-IR"/>
          </a:p>
        </p:txBody>
      </p:sp>
    </p:spTree>
    <p:extLst>
      <p:ext uri="{BB962C8B-B14F-4D97-AF65-F5344CB8AC3E}">
        <p14:creationId xmlns:p14="http://schemas.microsoft.com/office/powerpoint/2010/main" val="1860157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65F1F3-A265-4B87-A94C-D6E1D9907DFC}" type="datetimeFigureOut">
              <a:rPr lang="fa-IR" smtClean="0"/>
              <a:t>1445/03/18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9C0B20C-13D2-425C-8D8E-30DA311A9D6D}" type="slidenum">
              <a:rPr lang="fa-IR" smtClean="0"/>
              <a:t>‹#›</a:t>
            </a:fld>
            <a:endParaRPr lang="fa-I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6947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65F1F3-A265-4B87-A94C-D6E1D9907DFC}" type="datetimeFigureOut">
              <a:rPr lang="fa-IR" smtClean="0"/>
              <a:t>1445/03/18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9C0B20C-13D2-425C-8D8E-30DA311A9D6D}" type="slidenum">
              <a:rPr lang="fa-IR" smtClean="0"/>
              <a:t>‹#›</a:t>
            </a:fld>
            <a:endParaRPr lang="fa-IR"/>
          </a:p>
        </p:txBody>
      </p:sp>
    </p:spTree>
    <p:extLst>
      <p:ext uri="{BB962C8B-B14F-4D97-AF65-F5344CB8AC3E}">
        <p14:creationId xmlns:p14="http://schemas.microsoft.com/office/powerpoint/2010/main" val="27831028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65F1F3-A265-4B87-A94C-D6E1D9907DFC}" type="datetimeFigureOut">
              <a:rPr lang="fa-IR" smtClean="0"/>
              <a:t>1445/03/18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9C0B20C-13D2-425C-8D8E-30DA311A9D6D}" type="slidenum">
              <a:rPr lang="fa-IR" smtClean="0"/>
              <a:t>‹#›</a:t>
            </a:fld>
            <a:endParaRPr lang="fa-IR"/>
          </a:p>
        </p:txBody>
      </p:sp>
    </p:spTree>
    <p:extLst>
      <p:ext uri="{BB962C8B-B14F-4D97-AF65-F5344CB8AC3E}">
        <p14:creationId xmlns:p14="http://schemas.microsoft.com/office/powerpoint/2010/main" val="23966275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65F1F3-A265-4B87-A94C-D6E1D9907DFC}" type="datetimeFigureOut">
              <a:rPr lang="fa-IR" smtClean="0"/>
              <a:t>1445/03/18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9C0B20C-13D2-425C-8D8E-30DA311A9D6D}" type="slidenum">
              <a:rPr lang="fa-IR" smtClean="0"/>
              <a:t>‹#›</a:t>
            </a:fld>
            <a:endParaRPr lang="fa-IR"/>
          </a:p>
        </p:txBody>
      </p:sp>
    </p:spTree>
    <p:extLst>
      <p:ext uri="{BB962C8B-B14F-4D97-AF65-F5344CB8AC3E}">
        <p14:creationId xmlns:p14="http://schemas.microsoft.com/office/powerpoint/2010/main" val="774292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65F1F3-A265-4B87-A94C-D6E1D9907DFC}" type="datetimeFigureOut">
              <a:rPr lang="fa-IR" smtClean="0"/>
              <a:t>1445/03/18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9C0B20C-13D2-425C-8D8E-30DA311A9D6D}" type="slidenum">
              <a:rPr lang="fa-IR" smtClean="0"/>
              <a:t>‹#›</a:t>
            </a:fld>
            <a:endParaRPr lang="fa-IR"/>
          </a:p>
        </p:txBody>
      </p:sp>
    </p:spTree>
    <p:extLst>
      <p:ext uri="{BB962C8B-B14F-4D97-AF65-F5344CB8AC3E}">
        <p14:creationId xmlns:p14="http://schemas.microsoft.com/office/powerpoint/2010/main" val="3647217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65F1F3-A265-4B87-A94C-D6E1D9907DFC}" type="datetimeFigureOut">
              <a:rPr lang="fa-IR" smtClean="0"/>
              <a:t>1445/03/18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9C0B20C-13D2-425C-8D8E-30DA311A9D6D}" type="slidenum">
              <a:rPr lang="fa-IR" smtClean="0"/>
              <a:t>‹#›</a:t>
            </a:fld>
            <a:endParaRPr lang="fa-IR"/>
          </a:p>
        </p:txBody>
      </p:sp>
    </p:spTree>
    <p:extLst>
      <p:ext uri="{BB962C8B-B14F-4D97-AF65-F5344CB8AC3E}">
        <p14:creationId xmlns:p14="http://schemas.microsoft.com/office/powerpoint/2010/main" val="316476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65F1F3-A265-4B87-A94C-D6E1D9907DFC}" type="datetimeFigureOut">
              <a:rPr lang="fa-IR" smtClean="0"/>
              <a:t>1445/03/18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9C0B20C-13D2-425C-8D8E-30DA311A9D6D}" type="slidenum">
              <a:rPr lang="fa-IR" smtClean="0"/>
              <a:t>‹#›</a:t>
            </a:fld>
            <a:endParaRPr lang="fa-IR"/>
          </a:p>
        </p:txBody>
      </p:sp>
    </p:spTree>
    <p:extLst>
      <p:ext uri="{BB962C8B-B14F-4D97-AF65-F5344CB8AC3E}">
        <p14:creationId xmlns:p14="http://schemas.microsoft.com/office/powerpoint/2010/main" val="763075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65F1F3-A265-4B87-A94C-D6E1D9907DFC}" type="datetimeFigureOut">
              <a:rPr lang="fa-IR" smtClean="0"/>
              <a:t>1445/03/18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29C0B20C-13D2-425C-8D8E-30DA311A9D6D}" type="slidenum">
              <a:rPr lang="fa-IR" smtClean="0"/>
              <a:t>‹#›</a:t>
            </a:fld>
            <a:endParaRPr lang="fa-IR"/>
          </a:p>
        </p:txBody>
      </p:sp>
    </p:spTree>
    <p:extLst>
      <p:ext uri="{BB962C8B-B14F-4D97-AF65-F5344CB8AC3E}">
        <p14:creationId xmlns:p14="http://schemas.microsoft.com/office/powerpoint/2010/main" val="2074658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65F1F3-A265-4B87-A94C-D6E1D9907DFC}" type="datetimeFigureOut">
              <a:rPr lang="fa-IR" smtClean="0"/>
              <a:t>1445/03/18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9C0B20C-13D2-425C-8D8E-30DA311A9D6D}" type="slidenum">
              <a:rPr lang="fa-IR" smtClean="0"/>
              <a:t>‹#›</a:t>
            </a:fld>
            <a:endParaRPr lang="fa-IR"/>
          </a:p>
        </p:txBody>
      </p:sp>
    </p:spTree>
    <p:extLst>
      <p:ext uri="{BB962C8B-B14F-4D97-AF65-F5344CB8AC3E}">
        <p14:creationId xmlns:p14="http://schemas.microsoft.com/office/powerpoint/2010/main" val="395685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65F1F3-A265-4B87-A94C-D6E1D9907DFC}" type="datetimeFigureOut">
              <a:rPr lang="fa-IR" smtClean="0"/>
              <a:t>1445/03/18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29C0B20C-13D2-425C-8D8E-30DA311A9D6D}" type="slidenum">
              <a:rPr lang="fa-IR" smtClean="0"/>
              <a:t>‹#›</a:t>
            </a:fld>
            <a:endParaRPr lang="fa-IR"/>
          </a:p>
        </p:txBody>
      </p:sp>
    </p:spTree>
    <p:extLst>
      <p:ext uri="{BB962C8B-B14F-4D97-AF65-F5344CB8AC3E}">
        <p14:creationId xmlns:p14="http://schemas.microsoft.com/office/powerpoint/2010/main" val="33436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665F1F3-A265-4B87-A94C-D6E1D9907DFC}" type="datetimeFigureOut">
              <a:rPr lang="fa-IR" smtClean="0"/>
              <a:t>1445/03/18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9C0B20C-13D2-425C-8D8E-30DA311A9D6D}" type="slidenum">
              <a:rPr lang="fa-IR" smtClean="0"/>
              <a:t>‹#›</a:t>
            </a:fld>
            <a:endParaRPr lang="fa-IR"/>
          </a:p>
        </p:txBody>
      </p:sp>
    </p:spTree>
    <p:extLst>
      <p:ext uri="{BB962C8B-B14F-4D97-AF65-F5344CB8AC3E}">
        <p14:creationId xmlns:p14="http://schemas.microsoft.com/office/powerpoint/2010/main" val="2260616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665F1F3-A265-4B87-A94C-D6E1D9907DFC}" type="datetimeFigureOut">
              <a:rPr lang="fa-IR" smtClean="0"/>
              <a:t>1445/03/18</a:t>
            </a:fld>
            <a:endParaRPr lang="fa-IR"/>
          </a:p>
        </p:txBody>
      </p:sp>
      <p:sp>
        <p:nvSpPr>
          <p:cNvPr id="6" name="Footer Placeholder 5"/>
          <p:cNvSpPr>
            <a:spLocks noGrp="1"/>
          </p:cNvSpPr>
          <p:nvPr>
            <p:ph type="ftr" sz="quarter" idx="11"/>
          </p:nvPr>
        </p:nvSpPr>
        <p:spPr>
          <a:xfrm>
            <a:off x="533400" y="6172200"/>
            <a:ext cx="5811724" cy="365125"/>
          </a:xfrm>
        </p:spPr>
        <p:txBody>
          <a:bodyPr/>
          <a:lstStyle/>
          <a:p>
            <a:endParaRPr lang="fa-IR"/>
          </a:p>
        </p:txBody>
      </p:sp>
      <p:sp>
        <p:nvSpPr>
          <p:cNvPr id="7" name="Slide Number Placeholder 6"/>
          <p:cNvSpPr>
            <a:spLocks noGrp="1"/>
          </p:cNvSpPr>
          <p:nvPr>
            <p:ph type="sldNum" sz="quarter" idx="12"/>
          </p:nvPr>
        </p:nvSpPr>
        <p:spPr/>
        <p:txBody>
          <a:bodyPr/>
          <a:lstStyle/>
          <a:p>
            <a:fld id="{29C0B20C-13D2-425C-8D8E-30DA311A9D6D}" type="slidenum">
              <a:rPr lang="fa-IR" smtClean="0"/>
              <a:t>‹#›</a:t>
            </a:fld>
            <a:endParaRPr lang="fa-IR"/>
          </a:p>
        </p:txBody>
      </p:sp>
    </p:spTree>
    <p:extLst>
      <p:ext uri="{BB962C8B-B14F-4D97-AF65-F5344CB8AC3E}">
        <p14:creationId xmlns:p14="http://schemas.microsoft.com/office/powerpoint/2010/main" val="529766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5000">
              <a:schemeClr val="bg2">
                <a:tint val="97000"/>
                <a:hueMod val="92000"/>
                <a:satMod val="169000"/>
                <a:lumMod val="164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665F1F3-A265-4B87-A94C-D6E1D9907DFC}" type="datetimeFigureOut">
              <a:rPr lang="fa-IR" smtClean="0"/>
              <a:t>1445/03/18</a:t>
            </a:fld>
            <a:endParaRPr lang="fa-I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fa-I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29C0B20C-13D2-425C-8D8E-30DA311A9D6D}" type="slidenum">
              <a:rPr lang="fa-IR" smtClean="0"/>
              <a:t>‹#›</a:t>
            </a:fld>
            <a:endParaRPr lang="fa-IR"/>
          </a:p>
        </p:txBody>
      </p:sp>
    </p:spTree>
    <p:extLst>
      <p:ext uri="{BB962C8B-B14F-4D97-AF65-F5344CB8AC3E}">
        <p14:creationId xmlns:p14="http://schemas.microsoft.com/office/powerpoint/2010/main" val="162800558"/>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l" defTabSz="457200" rtl="1" eaLnBrk="1" latinLnBrk="0" hangingPunct="1">
        <a:spcBef>
          <a:spcPct val="0"/>
        </a:spcBef>
        <a:buNone/>
        <a:defRPr sz="32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asokhmehr.blogfa.com/post/14"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8F73D3D0-05B6-4370-A0B6-739015BC39CD}"/>
              </a:ext>
            </a:extLst>
          </p:cNvPr>
          <p:cNvPicPr>
            <a:picLocks noGrp="1" noChangeAspect="1"/>
          </p:cNvPicPr>
          <p:nvPr>
            <p:ph idx="1"/>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294606" y="1043883"/>
            <a:ext cx="6554788" cy="2772675"/>
          </a:xfrm>
        </p:spPr>
      </p:pic>
    </p:spTree>
    <p:extLst>
      <p:ext uri="{BB962C8B-B14F-4D97-AF65-F5344CB8AC3E}">
        <p14:creationId xmlns:p14="http://schemas.microsoft.com/office/powerpoint/2010/main" val="2637182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مطالبه رهبري</a:t>
            </a:r>
          </a:p>
        </p:txBody>
      </p:sp>
      <p:sp>
        <p:nvSpPr>
          <p:cNvPr id="3" name="Subtitle 2">
            <a:extLst>
              <a:ext uri="{FF2B5EF4-FFF2-40B4-BE49-F238E27FC236}">
                <a16:creationId xmlns:a16="http://schemas.microsoft.com/office/drawing/2014/main" id="{5DC84ADE-F34F-4201-8FCE-361A7DCADAAC}"/>
              </a:ext>
            </a:extLst>
          </p:cNvPr>
          <p:cNvSpPr>
            <a:spLocks noGrp="1"/>
          </p:cNvSpPr>
          <p:nvPr>
            <p:ph type="subTitle" idx="1"/>
          </p:nvPr>
        </p:nvSpPr>
        <p:spPr>
          <a:xfrm>
            <a:off x="533400" y="1497495"/>
            <a:ext cx="7974496" cy="4827103"/>
          </a:xfrm>
        </p:spPr>
        <p:txBody>
          <a:bodyPr>
            <a:normAutofit/>
          </a:bodyPr>
          <a:lstStyle/>
          <a:p>
            <a:pPr lvl="0" algn="r"/>
            <a:r>
              <a:rPr lang="fa-IR" sz="2400" dirty="0">
                <a:cs typeface="A Hamase" panose="00000400000000000000" pitchFamily="2" charset="-78"/>
              </a:rPr>
              <a:t>2. و همچنين در يك سخنراني ديگر:</a:t>
            </a:r>
          </a:p>
          <a:p>
            <a:pPr lvl="0" algn="just"/>
            <a:r>
              <a:rPr lang="fa-IR" sz="2400" dirty="0">
                <a:solidFill>
                  <a:schemeClr val="accent5">
                    <a:lumMod val="75000"/>
                  </a:schemeClr>
                </a:solidFill>
                <a:effectLst>
                  <a:glow rad="101600">
                    <a:schemeClr val="tx1">
                      <a:alpha val="60000"/>
                    </a:schemeClr>
                  </a:glow>
                </a:effectLst>
                <a:cs typeface="A Hamase" panose="00000400000000000000" pitchFamily="2" charset="-78"/>
              </a:rPr>
              <a:t>«همه‌ي دانشها، همه‌ي تحركات برتر در يك جامعه، مثل يك كالبد است كه روح آن، علوم انساني است. علوم انساني جهت ميدهد، مشخص مي‌كند كه ما كدام طرف داريم مي‌رويم، دانش ما دنبال چيست. وقتي علوم انساني منحرف شد و بر پايه‌هاي غلط و جهان‌بيني‌هاي غلط استوار شد، نتيجه اين ميشود كه همه‌ي تحركات جامعه به سمت يك گرايش انحرافي پيش ميرود»</a:t>
            </a:r>
          </a:p>
        </p:txBody>
      </p:sp>
    </p:spTree>
    <p:extLst>
      <p:ext uri="{BB962C8B-B14F-4D97-AF65-F5344CB8AC3E}">
        <p14:creationId xmlns:p14="http://schemas.microsoft.com/office/powerpoint/2010/main" val="3791081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مطالبه رهبري</a:t>
            </a:r>
          </a:p>
        </p:txBody>
      </p:sp>
      <p:sp>
        <p:nvSpPr>
          <p:cNvPr id="3" name="Subtitle 2">
            <a:extLst>
              <a:ext uri="{FF2B5EF4-FFF2-40B4-BE49-F238E27FC236}">
                <a16:creationId xmlns:a16="http://schemas.microsoft.com/office/drawing/2014/main" id="{5DC84ADE-F34F-4201-8FCE-361A7DCADAAC}"/>
              </a:ext>
            </a:extLst>
          </p:cNvPr>
          <p:cNvSpPr>
            <a:spLocks noGrp="1"/>
          </p:cNvSpPr>
          <p:nvPr>
            <p:ph type="subTitle" idx="1"/>
          </p:nvPr>
        </p:nvSpPr>
        <p:spPr>
          <a:xfrm>
            <a:off x="533400" y="1497495"/>
            <a:ext cx="7974496" cy="4827103"/>
          </a:xfrm>
        </p:spPr>
        <p:txBody>
          <a:bodyPr>
            <a:normAutofit/>
          </a:bodyPr>
          <a:lstStyle/>
          <a:p>
            <a:pPr lvl="0" algn="r"/>
            <a:r>
              <a:rPr lang="fa-IR" sz="2400" dirty="0">
                <a:cs typeface="A Hamase" panose="00000400000000000000" pitchFamily="2" charset="-78"/>
              </a:rPr>
              <a:t>3. و سال بعد:</a:t>
            </a:r>
          </a:p>
          <a:p>
            <a:pPr lvl="0" algn="just"/>
            <a:r>
              <a:rPr lang="fa-IR" sz="2400" dirty="0">
                <a:solidFill>
                  <a:schemeClr val="accent5">
                    <a:lumMod val="75000"/>
                  </a:schemeClr>
                </a:solidFill>
                <a:effectLst>
                  <a:glow rad="101600">
                    <a:schemeClr val="tx1">
                      <a:alpha val="60000"/>
                    </a:schemeClr>
                  </a:glow>
                </a:effectLst>
                <a:cs typeface="A Hamase" panose="00000400000000000000" pitchFamily="2" charset="-78"/>
              </a:rPr>
              <a:t>«علوم انساني هواي تنفسي مجموعه‌هاي نخبه كشور است كه هدايت جامعه را بر عهده دارند بنابراين آلوده يا پاك بودن اين هواي تنفسي بسيار تعيين كننده است … اصلاح در علوم انساني و تحول در سينما و تلويزيون بدون اصلاح پايه‌هاي معرفتي علوم انساني غربي امكانپذير نيست و اصلاح اين پايه‌ها نيز در گرو ارتباط مؤثر با حوزه‌هاي علميه و علماي دين است»</a:t>
            </a:r>
          </a:p>
        </p:txBody>
      </p:sp>
    </p:spTree>
    <p:extLst>
      <p:ext uri="{BB962C8B-B14F-4D97-AF65-F5344CB8AC3E}">
        <p14:creationId xmlns:p14="http://schemas.microsoft.com/office/powerpoint/2010/main" val="344127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مطالبه رهبري</a:t>
            </a:r>
          </a:p>
        </p:txBody>
      </p:sp>
      <p:sp>
        <p:nvSpPr>
          <p:cNvPr id="3" name="Subtitle 2">
            <a:extLst>
              <a:ext uri="{FF2B5EF4-FFF2-40B4-BE49-F238E27FC236}">
                <a16:creationId xmlns:a16="http://schemas.microsoft.com/office/drawing/2014/main" id="{5DC84ADE-F34F-4201-8FCE-361A7DCADAAC}"/>
              </a:ext>
            </a:extLst>
          </p:cNvPr>
          <p:cNvSpPr>
            <a:spLocks noGrp="1"/>
          </p:cNvSpPr>
          <p:nvPr>
            <p:ph type="subTitle" idx="1"/>
          </p:nvPr>
        </p:nvSpPr>
        <p:spPr>
          <a:xfrm>
            <a:off x="533400" y="1497495"/>
            <a:ext cx="7974496" cy="4827103"/>
          </a:xfrm>
        </p:spPr>
        <p:txBody>
          <a:bodyPr>
            <a:normAutofit/>
          </a:bodyPr>
          <a:lstStyle/>
          <a:p>
            <a:pPr lvl="0" algn="r"/>
            <a:r>
              <a:rPr lang="fa-IR" sz="2400" dirty="0">
                <a:cs typeface="A Hamase" panose="00000400000000000000" pitchFamily="2" charset="-78"/>
              </a:rPr>
              <a:t>4. و سال بعد هم:</a:t>
            </a:r>
          </a:p>
          <a:p>
            <a:pPr lvl="0" algn="just"/>
            <a:r>
              <a:rPr lang="fa-IR" sz="2400" dirty="0">
                <a:solidFill>
                  <a:schemeClr val="accent5">
                    <a:lumMod val="75000"/>
                  </a:schemeClr>
                </a:solidFill>
                <a:effectLst>
                  <a:glow rad="101600">
                    <a:schemeClr val="tx1">
                      <a:alpha val="60000"/>
                    </a:schemeClr>
                  </a:glow>
                </a:effectLst>
                <a:cs typeface="A Hamase" panose="00000400000000000000" pitchFamily="2" charset="-78"/>
              </a:rPr>
              <a:t>«به نظر بنده اساسي‌ترين كار هم اين است كه مبناي علمي و فلسفي تحوّل علوم انساني بايد تدوين بشود؛ اين كار اساسي و كار اوّلي است كه بايستي انجام بگيرد»</a:t>
            </a:r>
          </a:p>
        </p:txBody>
      </p:sp>
    </p:spTree>
    <p:extLst>
      <p:ext uri="{BB962C8B-B14F-4D97-AF65-F5344CB8AC3E}">
        <p14:creationId xmlns:p14="http://schemas.microsoft.com/office/powerpoint/2010/main" val="229837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مطالبه رهبري</a:t>
            </a:r>
          </a:p>
        </p:txBody>
      </p:sp>
      <p:sp>
        <p:nvSpPr>
          <p:cNvPr id="3" name="Subtitle 2">
            <a:extLst>
              <a:ext uri="{FF2B5EF4-FFF2-40B4-BE49-F238E27FC236}">
                <a16:creationId xmlns:a16="http://schemas.microsoft.com/office/drawing/2014/main" id="{5DC84ADE-F34F-4201-8FCE-361A7DCADAAC}"/>
              </a:ext>
            </a:extLst>
          </p:cNvPr>
          <p:cNvSpPr>
            <a:spLocks noGrp="1"/>
          </p:cNvSpPr>
          <p:nvPr>
            <p:ph type="subTitle" idx="1"/>
          </p:nvPr>
        </p:nvSpPr>
        <p:spPr>
          <a:xfrm>
            <a:off x="533400" y="1497495"/>
            <a:ext cx="7974496" cy="4827103"/>
          </a:xfrm>
        </p:spPr>
        <p:txBody>
          <a:bodyPr>
            <a:normAutofit/>
          </a:bodyPr>
          <a:lstStyle/>
          <a:p>
            <a:pPr lvl="0" algn="r"/>
            <a:r>
              <a:rPr lang="fa-IR" sz="2400" dirty="0">
                <a:cs typeface="A Hamase" panose="00000400000000000000" pitchFamily="2" charset="-78"/>
              </a:rPr>
              <a:t>5. و سال بعدتر:</a:t>
            </a:r>
          </a:p>
          <a:p>
            <a:pPr lvl="0" algn="just"/>
            <a:r>
              <a:rPr lang="fa-IR" sz="2400" dirty="0">
                <a:solidFill>
                  <a:schemeClr val="accent5">
                    <a:lumMod val="75000"/>
                  </a:schemeClr>
                </a:solidFill>
                <a:effectLst>
                  <a:glow rad="101600">
                    <a:schemeClr val="tx1">
                      <a:alpha val="60000"/>
                    </a:schemeClr>
                  </a:glow>
                </a:effectLst>
                <a:cs typeface="A Hamase" panose="00000400000000000000" pitchFamily="2" charset="-78"/>
              </a:rPr>
              <a:t>«مبناي علوم انساني غربي، مبناي غيرالهي است، مبناي مادّي است، مبناي غير توحيدي است؛ اين با مباني اسلامي سازگار نيست، با مباني ديني سازگار نيست. علوم انساني آن‌وقتي صحيح و مفيد و تربيت‌كننده‌ي صحيح انسان خواهد بود و به فرد و جامعه نفع خواهد رساند كه براساس تفكر الهي و جهان‌بيني الهي باشد؛ اين امروز در دانشهاي علوم انساني در وضع كنوني وجود ندارد؛ روي اين بايستي كار كرد، فكر كرد. البتّه اين كار، كار شتاب‌آلودي نيست - كار بلندمدّتي است»</a:t>
            </a:r>
          </a:p>
        </p:txBody>
      </p:sp>
    </p:spTree>
    <p:extLst>
      <p:ext uri="{BB962C8B-B14F-4D97-AF65-F5344CB8AC3E}">
        <p14:creationId xmlns:p14="http://schemas.microsoft.com/office/powerpoint/2010/main" val="2572350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مطالبه رهبري</a:t>
            </a:r>
          </a:p>
        </p:txBody>
      </p:sp>
      <p:sp>
        <p:nvSpPr>
          <p:cNvPr id="3" name="Subtitle 2">
            <a:extLst>
              <a:ext uri="{FF2B5EF4-FFF2-40B4-BE49-F238E27FC236}">
                <a16:creationId xmlns:a16="http://schemas.microsoft.com/office/drawing/2014/main" id="{5DC84ADE-F34F-4201-8FCE-361A7DCADAAC}"/>
              </a:ext>
            </a:extLst>
          </p:cNvPr>
          <p:cNvSpPr>
            <a:spLocks noGrp="1"/>
          </p:cNvSpPr>
          <p:nvPr>
            <p:ph type="subTitle" idx="1"/>
          </p:nvPr>
        </p:nvSpPr>
        <p:spPr>
          <a:xfrm>
            <a:off x="533400" y="1497495"/>
            <a:ext cx="7974496" cy="4827103"/>
          </a:xfrm>
        </p:spPr>
        <p:txBody>
          <a:bodyPr>
            <a:normAutofit/>
          </a:bodyPr>
          <a:lstStyle/>
          <a:p>
            <a:pPr lvl="0" algn="r"/>
            <a:r>
              <a:rPr lang="fa-IR" sz="2400" dirty="0">
                <a:cs typeface="A Hamase" panose="00000400000000000000" pitchFamily="2" charset="-78"/>
              </a:rPr>
              <a:t>6. سال بعد:</a:t>
            </a:r>
          </a:p>
          <a:p>
            <a:pPr lvl="0" algn="just"/>
            <a:r>
              <a:rPr lang="fa-IR" sz="2400" dirty="0">
                <a:solidFill>
                  <a:schemeClr val="accent5">
                    <a:lumMod val="75000"/>
                  </a:schemeClr>
                </a:solidFill>
                <a:effectLst>
                  <a:glow rad="101600">
                    <a:schemeClr val="tx1">
                      <a:alpha val="60000"/>
                    </a:schemeClr>
                  </a:glow>
                </a:effectLst>
                <a:cs typeface="A Hamase" panose="00000400000000000000" pitchFamily="2" charset="-78"/>
              </a:rPr>
              <a:t>«تحوّل در علوم انساني كه به دلايل بسيار يك امر لازم و ضروري است، نياز دارد به جوششي از درون و حمايتي از بيرون. خوشبختانه جوشش از درون امروز هست … حمايت از بيرون هم بايد وجود داشته باشد»</a:t>
            </a:r>
          </a:p>
        </p:txBody>
      </p:sp>
    </p:spTree>
    <p:extLst>
      <p:ext uri="{BB962C8B-B14F-4D97-AF65-F5344CB8AC3E}">
        <p14:creationId xmlns:p14="http://schemas.microsoft.com/office/powerpoint/2010/main" val="1336599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مطالبه رهبري</a:t>
            </a:r>
          </a:p>
        </p:txBody>
      </p:sp>
      <p:sp>
        <p:nvSpPr>
          <p:cNvPr id="3" name="Subtitle 2">
            <a:extLst>
              <a:ext uri="{FF2B5EF4-FFF2-40B4-BE49-F238E27FC236}">
                <a16:creationId xmlns:a16="http://schemas.microsoft.com/office/drawing/2014/main" id="{5DC84ADE-F34F-4201-8FCE-361A7DCADAAC}"/>
              </a:ext>
            </a:extLst>
          </p:cNvPr>
          <p:cNvSpPr>
            <a:spLocks noGrp="1"/>
          </p:cNvSpPr>
          <p:nvPr>
            <p:ph type="subTitle" idx="1"/>
          </p:nvPr>
        </p:nvSpPr>
        <p:spPr>
          <a:xfrm>
            <a:off x="533400" y="1497495"/>
            <a:ext cx="7974496" cy="4827103"/>
          </a:xfrm>
        </p:spPr>
        <p:txBody>
          <a:bodyPr>
            <a:normAutofit/>
          </a:bodyPr>
          <a:lstStyle/>
          <a:p>
            <a:pPr lvl="0" algn="r"/>
            <a:r>
              <a:rPr lang="fa-IR" sz="2400" dirty="0">
                <a:cs typeface="A Hamase" panose="00000400000000000000" pitchFamily="2" charset="-78"/>
              </a:rPr>
              <a:t>7. مجدّداً تأكيد در سال بعد:</a:t>
            </a:r>
          </a:p>
          <a:p>
            <a:pPr lvl="0" algn="just"/>
            <a:r>
              <a:rPr lang="fa-IR" sz="2400" dirty="0">
                <a:solidFill>
                  <a:schemeClr val="accent5">
                    <a:lumMod val="75000"/>
                  </a:schemeClr>
                </a:solidFill>
                <a:effectLst>
                  <a:glow rad="101600">
                    <a:schemeClr val="tx1">
                      <a:alpha val="60000"/>
                    </a:schemeClr>
                  </a:glow>
                </a:effectLst>
                <a:cs typeface="A Hamase" panose="00000400000000000000" pitchFamily="2" charset="-78"/>
              </a:rPr>
              <a:t>«هم فقه ما، هم جامعه‌شناسي ما، هم علوم انساني ما، هم سياست ما، هم روشهاي گوناگون ما بايد روزبه‌روز بهتر بشود، منتها به دست آدمهاي خبره، به دست آدمهاي وارد، به دست انسانهاي اهل تعمّق و كساني كه اهليت ايجاد راه‌هاي نو را دارند؛ نيمه‌سوادها و آدمهاي ناوارد و مدّعي نميتوانند كاري انجام بدهند»</a:t>
            </a:r>
          </a:p>
        </p:txBody>
      </p:sp>
    </p:spTree>
    <p:extLst>
      <p:ext uri="{BB962C8B-B14F-4D97-AF65-F5344CB8AC3E}">
        <p14:creationId xmlns:p14="http://schemas.microsoft.com/office/powerpoint/2010/main" val="814926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مطالبه رهبري</a:t>
            </a:r>
          </a:p>
        </p:txBody>
      </p:sp>
      <p:sp>
        <p:nvSpPr>
          <p:cNvPr id="3" name="Subtitle 2">
            <a:extLst>
              <a:ext uri="{FF2B5EF4-FFF2-40B4-BE49-F238E27FC236}">
                <a16:creationId xmlns:a16="http://schemas.microsoft.com/office/drawing/2014/main" id="{5DC84ADE-F34F-4201-8FCE-361A7DCADAAC}"/>
              </a:ext>
            </a:extLst>
          </p:cNvPr>
          <p:cNvSpPr>
            <a:spLocks noGrp="1"/>
          </p:cNvSpPr>
          <p:nvPr>
            <p:ph type="subTitle" idx="1"/>
          </p:nvPr>
        </p:nvSpPr>
        <p:spPr>
          <a:xfrm>
            <a:off x="533400" y="1497495"/>
            <a:ext cx="7974496" cy="4827103"/>
          </a:xfrm>
        </p:spPr>
        <p:txBody>
          <a:bodyPr>
            <a:normAutofit/>
          </a:bodyPr>
          <a:lstStyle/>
          <a:p>
            <a:pPr lvl="0" algn="r"/>
            <a:r>
              <a:rPr lang="fa-IR" sz="2400" dirty="0">
                <a:cs typeface="A Hamase" panose="00000400000000000000" pitchFamily="2" charset="-78"/>
              </a:rPr>
              <a:t>8. يك‌سال پس از آن نيز فرمودند:</a:t>
            </a:r>
          </a:p>
          <a:p>
            <a:pPr lvl="0" algn="just"/>
            <a:r>
              <a:rPr lang="fa-IR" sz="2400" dirty="0">
                <a:solidFill>
                  <a:schemeClr val="accent5">
                    <a:lumMod val="75000"/>
                  </a:schemeClr>
                </a:solidFill>
                <a:effectLst>
                  <a:glow rad="101600">
                    <a:schemeClr val="tx1">
                      <a:alpha val="60000"/>
                    </a:schemeClr>
                  </a:glow>
                </a:effectLst>
                <a:cs typeface="A Hamase" panose="00000400000000000000" pitchFamily="2" charset="-78"/>
              </a:rPr>
              <a:t>«ما حالا مي‌خواهيم وارد بشويم و اين مسائل را از آن ريشه‌ي به‌اصطلاح غير ديني يا بعضاً ضدّ ديني آن جدا كنيم و به يك منشأ قرآني و يك منشأ ديني و وَحياني متّصل كنيم. خب اين خيلي مهم است؛ اين يك تسلّط اساسي بر كارهاي ديگران لازم دارد؛ ما بايد بدانيم كه ديگران در اين زمينه‌ها چه كرده‌اند»</a:t>
            </a:r>
          </a:p>
        </p:txBody>
      </p:sp>
    </p:spTree>
    <p:extLst>
      <p:ext uri="{BB962C8B-B14F-4D97-AF65-F5344CB8AC3E}">
        <p14:creationId xmlns:p14="http://schemas.microsoft.com/office/powerpoint/2010/main" val="3390221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مطالبه رهبري</a:t>
            </a:r>
          </a:p>
        </p:txBody>
      </p:sp>
      <p:sp>
        <p:nvSpPr>
          <p:cNvPr id="3" name="Subtitle 2">
            <a:extLst>
              <a:ext uri="{FF2B5EF4-FFF2-40B4-BE49-F238E27FC236}">
                <a16:creationId xmlns:a16="http://schemas.microsoft.com/office/drawing/2014/main" id="{5DC84ADE-F34F-4201-8FCE-361A7DCADAAC}"/>
              </a:ext>
            </a:extLst>
          </p:cNvPr>
          <p:cNvSpPr>
            <a:spLocks noGrp="1"/>
          </p:cNvSpPr>
          <p:nvPr>
            <p:ph type="subTitle" idx="1"/>
          </p:nvPr>
        </p:nvSpPr>
        <p:spPr>
          <a:xfrm>
            <a:off x="533400" y="1497495"/>
            <a:ext cx="7974496" cy="4827103"/>
          </a:xfrm>
        </p:spPr>
        <p:txBody>
          <a:bodyPr>
            <a:normAutofit fontScale="92500"/>
          </a:bodyPr>
          <a:lstStyle/>
          <a:p>
            <a:pPr lvl="0" algn="r"/>
            <a:r>
              <a:rPr lang="fa-IR" sz="2400" dirty="0">
                <a:cs typeface="A Hamase" panose="00000400000000000000" pitchFamily="2" charset="-78"/>
              </a:rPr>
              <a:t>9. سال بعد با عتابي شديدتر:</a:t>
            </a:r>
          </a:p>
          <a:p>
            <a:pPr lvl="0" algn="just"/>
            <a:r>
              <a:rPr lang="fa-IR" sz="2400" dirty="0">
                <a:solidFill>
                  <a:schemeClr val="accent5">
                    <a:lumMod val="75000"/>
                  </a:schemeClr>
                </a:solidFill>
                <a:effectLst>
                  <a:glow rad="101600">
                    <a:schemeClr val="tx1">
                      <a:alpha val="60000"/>
                    </a:schemeClr>
                  </a:glow>
                </a:effectLst>
                <a:cs typeface="A Hamase" panose="00000400000000000000" pitchFamily="2" charset="-78"/>
              </a:rPr>
              <a:t>«چرا در زمينه‌ي علوم انساني وقتي گفته ميشود كه بنشينيم فكر كنيم و علوم انساني اسلامي را پيدا كنيم، يك عدّه‌اي فوراً برمي‌آشوبند كه «آقا! علم است»؟ علم است؟ در علوم تجربي كه علم بودنش و نتايجش قابل آزمايش در آزمايشگاه است، اين‌همه غلط بودنِ يافته‌هاي علمي روزبه‌روز دارد اثبات ميشود، آن‌وقت شما در علوم انساني توقّع داريد [غلط نباشد]؟ در اقتصاد چقدر حرفهاي متعارض و متضاد وجود دارد! در مديريت، در مسائل گوناگون علوم انساني، در فلسفه، اين‌همه حرفهاي متعارض وجود دارد؛ كدام علم؟ علم آن چيزي است كه شما به آن دست پيدا كنيد، بتوانيد بفهميد آن را، از درون ذهن فعّال شما تراوش بكند. بايد دنبال اين باشيم كه ما توليد علم بكنيم؛ تا كي مصرف كنيم علم اين‌وآن را؟»</a:t>
            </a:r>
          </a:p>
        </p:txBody>
      </p:sp>
    </p:spTree>
    <p:extLst>
      <p:ext uri="{BB962C8B-B14F-4D97-AF65-F5344CB8AC3E}">
        <p14:creationId xmlns:p14="http://schemas.microsoft.com/office/powerpoint/2010/main" val="499967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قواعد ياريگر</a:t>
            </a:r>
          </a:p>
        </p:txBody>
      </p:sp>
      <p:graphicFrame>
        <p:nvGraphicFramePr>
          <p:cNvPr id="6" name="Diagram 5">
            <a:extLst>
              <a:ext uri="{FF2B5EF4-FFF2-40B4-BE49-F238E27FC236}">
                <a16:creationId xmlns:a16="http://schemas.microsoft.com/office/drawing/2014/main" id="{089422F8-8FDB-4D54-B34C-750B66E9B419}"/>
              </a:ext>
            </a:extLst>
          </p:cNvPr>
          <p:cNvGraphicFramePr/>
          <p:nvPr>
            <p:extLst>
              <p:ext uri="{D42A27DB-BD31-4B8C-83A1-F6EECF244321}">
                <p14:modId xmlns:p14="http://schemas.microsoft.com/office/powerpoint/2010/main" val="2591250037"/>
              </p:ext>
            </p:extLst>
          </p:nvPr>
        </p:nvGraphicFramePr>
        <p:xfrm>
          <a:off x="344556" y="758688"/>
          <a:ext cx="5555975" cy="6099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a:extLst>
              <a:ext uri="{FF2B5EF4-FFF2-40B4-BE49-F238E27FC236}">
                <a16:creationId xmlns:a16="http://schemas.microsoft.com/office/drawing/2014/main" id="{3BD5B2AE-4D49-40B5-9592-69BD7C301DFA}"/>
              </a:ext>
            </a:extLst>
          </p:cNvPr>
          <p:cNvGraphicFramePr/>
          <p:nvPr>
            <p:extLst>
              <p:ext uri="{D42A27DB-BD31-4B8C-83A1-F6EECF244321}">
                <p14:modId xmlns:p14="http://schemas.microsoft.com/office/powerpoint/2010/main" val="901987544"/>
              </p:ext>
            </p:extLst>
          </p:nvPr>
        </p:nvGraphicFramePr>
        <p:xfrm>
          <a:off x="3225247" y="758688"/>
          <a:ext cx="5555975" cy="609931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106874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قاعده لطف</a:t>
            </a:r>
          </a:p>
        </p:txBody>
      </p:sp>
      <p:sp>
        <p:nvSpPr>
          <p:cNvPr id="3" name="Subtitle 2">
            <a:extLst>
              <a:ext uri="{FF2B5EF4-FFF2-40B4-BE49-F238E27FC236}">
                <a16:creationId xmlns:a16="http://schemas.microsoft.com/office/drawing/2014/main" id="{5DC84ADE-F34F-4201-8FCE-361A7DCADAAC}"/>
              </a:ext>
            </a:extLst>
          </p:cNvPr>
          <p:cNvSpPr>
            <a:spLocks noGrp="1"/>
          </p:cNvSpPr>
          <p:nvPr>
            <p:ph type="subTitle" idx="1"/>
          </p:nvPr>
        </p:nvSpPr>
        <p:spPr>
          <a:xfrm>
            <a:off x="533400" y="1497495"/>
            <a:ext cx="7974496" cy="4827103"/>
          </a:xfrm>
        </p:spPr>
        <p:txBody>
          <a:bodyPr>
            <a:normAutofit/>
          </a:bodyPr>
          <a:lstStyle/>
          <a:p>
            <a:pPr lvl="0" algn="ctr"/>
            <a:r>
              <a:rPr lang="fa-IR" sz="3200" dirty="0">
                <a:solidFill>
                  <a:schemeClr val="accent5">
                    <a:lumMod val="75000"/>
                  </a:schemeClr>
                </a:solidFill>
                <a:effectLst>
                  <a:glow rad="101600">
                    <a:schemeClr val="tx1">
                      <a:alpha val="60000"/>
                    </a:schemeClr>
                  </a:glow>
                </a:effectLst>
                <a:cs typeface="A Hamase" panose="00000400000000000000" pitchFamily="2" charset="-78"/>
              </a:rPr>
              <a:t>﴿اللَّهُ لَطِيفٌ بِعِبَادِهِ يَرْزُقُ مَن يَشَاءُ وَهُوَ الْقَوِيُّ الْعَزِيزُ ﴾ </a:t>
            </a:r>
            <a:r>
              <a:rPr lang="fa-IR" dirty="0">
                <a:solidFill>
                  <a:schemeClr val="accent5">
                    <a:lumMod val="75000"/>
                  </a:schemeClr>
                </a:solidFill>
                <a:effectLst>
                  <a:glow rad="101600">
                    <a:schemeClr val="tx1">
                      <a:alpha val="60000"/>
                    </a:schemeClr>
                  </a:glow>
                </a:effectLst>
                <a:cs typeface="A Hamase" panose="00000400000000000000" pitchFamily="2" charset="-78"/>
              </a:rPr>
              <a:t>‎شوری:١٩</a:t>
            </a:r>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a:p>
            <a:pPr lvl="0" algn="just"/>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a:p>
            <a:pPr algn="just"/>
            <a:r>
              <a:rPr lang="fa-IR" sz="3200" dirty="0">
                <a:cs typeface="A Hamase" panose="00000400000000000000" pitchFamily="2" charset="-78"/>
              </a:rPr>
              <a:t>علوم انساني اسلامي يكي از نيازهاي طاعت خدا در عصر حاضر است. ممكن نيست نظريه‌هاي لازم براي تحوّل در علوم انساني را خداوند از مسلمانان دريغ كرده باشد.</a:t>
            </a:r>
          </a:p>
          <a:p>
            <a:pPr lvl="0" algn="just"/>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p:txBody>
      </p:sp>
    </p:spTree>
    <p:extLst>
      <p:ext uri="{BB962C8B-B14F-4D97-AF65-F5344CB8AC3E}">
        <p14:creationId xmlns:p14="http://schemas.microsoft.com/office/powerpoint/2010/main" val="299516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p:txBody>
          <a:bodyPr>
            <a:normAutofit/>
          </a:bodyPr>
          <a:lstStyle/>
          <a:p>
            <a:r>
              <a:rPr lang="fa-IR" sz="5400" dirty="0">
                <a:cs typeface="A Hamase" panose="00000400000000000000" pitchFamily="2" charset="-78"/>
              </a:rPr>
              <a:t>پروژه شتابدهي</a:t>
            </a:r>
            <a:br>
              <a:rPr lang="fa-IR" sz="5400" dirty="0">
                <a:cs typeface="A Hamase" panose="00000400000000000000" pitchFamily="2" charset="-78"/>
              </a:rPr>
            </a:br>
            <a:r>
              <a:rPr lang="fa-IR" sz="5400" dirty="0">
                <a:cs typeface="A Hamase" panose="00000400000000000000" pitchFamily="2" charset="-78"/>
              </a:rPr>
              <a:t>تحوّل علوم انساني</a:t>
            </a:r>
          </a:p>
        </p:txBody>
      </p:sp>
      <p:sp>
        <p:nvSpPr>
          <p:cNvPr id="3" name="Subtitle 2">
            <a:extLst>
              <a:ext uri="{FF2B5EF4-FFF2-40B4-BE49-F238E27FC236}">
                <a16:creationId xmlns:a16="http://schemas.microsoft.com/office/drawing/2014/main" id="{5DC84ADE-F34F-4201-8FCE-361A7DCADAAC}"/>
              </a:ext>
            </a:extLst>
          </p:cNvPr>
          <p:cNvSpPr>
            <a:spLocks noGrp="1"/>
          </p:cNvSpPr>
          <p:nvPr>
            <p:ph type="subTitle" idx="1"/>
          </p:nvPr>
        </p:nvSpPr>
        <p:spPr/>
        <p:txBody>
          <a:bodyPr>
            <a:normAutofit/>
          </a:bodyPr>
          <a:lstStyle/>
          <a:p>
            <a:r>
              <a:rPr lang="fa-IR" sz="2400" dirty="0">
                <a:cs typeface="A Hamase" panose="00000400000000000000" pitchFamily="2" charset="-78"/>
              </a:rPr>
              <a:t>مهر 1402</a:t>
            </a:r>
          </a:p>
        </p:txBody>
      </p:sp>
    </p:spTree>
    <p:extLst>
      <p:ext uri="{BB962C8B-B14F-4D97-AF65-F5344CB8AC3E}">
        <p14:creationId xmlns:p14="http://schemas.microsoft.com/office/powerpoint/2010/main" val="2741006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قاعده بلاغ</a:t>
            </a:r>
          </a:p>
        </p:txBody>
      </p:sp>
      <p:sp>
        <p:nvSpPr>
          <p:cNvPr id="3" name="Subtitle 2">
            <a:extLst>
              <a:ext uri="{FF2B5EF4-FFF2-40B4-BE49-F238E27FC236}">
                <a16:creationId xmlns:a16="http://schemas.microsoft.com/office/drawing/2014/main" id="{5DC84ADE-F34F-4201-8FCE-361A7DCADAAC}"/>
              </a:ext>
            </a:extLst>
          </p:cNvPr>
          <p:cNvSpPr>
            <a:spLocks noGrp="1"/>
          </p:cNvSpPr>
          <p:nvPr>
            <p:ph type="subTitle" idx="1"/>
          </p:nvPr>
        </p:nvSpPr>
        <p:spPr>
          <a:xfrm>
            <a:off x="533400" y="1497495"/>
            <a:ext cx="7974496" cy="4827103"/>
          </a:xfrm>
        </p:spPr>
        <p:txBody>
          <a:bodyPr>
            <a:normAutofit/>
          </a:bodyPr>
          <a:lstStyle/>
          <a:p>
            <a:pPr lvl="0" algn="ctr"/>
            <a:r>
              <a:rPr lang="fa-IR" sz="3200" dirty="0">
                <a:solidFill>
                  <a:schemeClr val="accent5">
                    <a:lumMod val="75000"/>
                  </a:schemeClr>
                </a:solidFill>
                <a:effectLst>
                  <a:glow rad="101600">
                    <a:schemeClr val="tx1">
                      <a:alpha val="60000"/>
                    </a:schemeClr>
                  </a:glow>
                </a:effectLst>
                <a:cs typeface="A Hamase" panose="00000400000000000000" pitchFamily="2" charset="-78"/>
              </a:rPr>
              <a:t>﴿فَإِن تَوَلَّوْا فَإِنَّمَا عَلَيْكَ الْبَلَاغُ الْمُبِينُ﴾ </a:t>
            </a:r>
            <a:r>
              <a:rPr lang="fa-IR" dirty="0">
                <a:solidFill>
                  <a:schemeClr val="accent5">
                    <a:lumMod val="75000"/>
                  </a:schemeClr>
                </a:solidFill>
                <a:effectLst>
                  <a:glow rad="101600">
                    <a:schemeClr val="tx1">
                      <a:alpha val="60000"/>
                    </a:schemeClr>
                  </a:glow>
                </a:effectLst>
                <a:cs typeface="A Hamase" panose="00000400000000000000" pitchFamily="2" charset="-78"/>
              </a:rPr>
              <a:t>‎نحل:٨٢</a:t>
            </a:r>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a:p>
            <a:pPr lvl="0" algn="just"/>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a:p>
            <a:pPr algn="just"/>
            <a:r>
              <a:rPr lang="fa-IR" sz="3200" dirty="0">
                <a:cs typeface="A Hamase" panose="00000400000000000000" pitchFamily="2" charset="-78"/>
              </a:rPr>
              <a:t>آن نظريه اسلامي در علوم انساني كه نياز مسلمانان است و طبق قاعده لطف بي‌ترديد زيرساخت‌هاي آن به عالمان مسلمان الهام مي‌شود، اگر در اختيار احدي از علما قرار گرفته، لاجرم بيان شده است.</a:t>
            </a:r>
          </a:p>
          <a:p>
            <a:pPr lvl="0" algn="just"/>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p:txBody>
      </p:sp>
    </p:spTree>
    <p:extLst>
      <p:ext uri="{BB962C8B-B14F-4D97-AF65-F5344CB8AC3E}">
        <p14:creationId xmlns:p14="http://schemas.microsoft.com/office/powerpoint/2010/main" val="32974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قاعده سلطه</a:t>
            </a:r>
          </a:p>
        </p:txBody>
      </p:sp>
      <p:sp>
        <p:nvSpPr>
          <p:cNvPr id="3" name="Subtitle 2">
            <a:extLst>
              <a:ext uri="{FF2B5EF4-FFF2-40B4-BE49-F238E27FC236}">
                <a16:creationId xmlns:a16="http://schemas.microsoft.com/office/drawing/2014/main" id="{5DC84ADE-F34F-4201-8FCE-361A7DCADAAC}"/>
              </a:ext>
            </a:extLst>
          </p:cNvPr>
          <p:cNvSpPr>
            <a:spLocks noGrp="1"/>
          </p:cNvSpPr>
          <p:nvPr>
            <p:ph type="subTitle" idx="1"/>
          </p:nvPr>
        </p:nvSpPr>
        <p:spPr>
          <a:xfrm>
            <a:off x="533400" y="1497495"/>
            <a:ext cx="7974496" cy="4827103"/>
          </a:xfrm>
        </p:spPr>
        <p:txBody>
          <a:bodyPr>
            <a:normAutofit/>
          </a:bodyPr>
          <a:lstStyle/>
          <a:p>
            <a:pPr lvl="0" algn="ctr"/>
            <a:r>
              <a:rPr lang="fa-IR" sz="3200" dirty="0">
                <a:solidFill>
                  <a:schemeClr val="accent5">
                    <a:lumMod val="75000"/>
                  </a:schemeClr>
                </a:solidFill>
                <a:effectLst>
                  <a:glow rad="101600">
                    <a:schemeClr val="tx1">
                      <a:alpha val="60000"/>
                    </a:schemeClr>
                  </a:glow>
                </a:effectLst>
                <a:cs typeface="A Hamase" panose="00000400000000000000" pitchFamily="2" charset="-78"/>
              </a:rPr>
              <a:t>﴿فَقَالَ أَنَا رَبُّكُمُ الْأَعْلَى ﴾ </a:t>
            </a:r>
            <a:r>
              <a:rPr lang="fa-IR" dirty="0">
                <a:solidFill>
                  <a:schemeClr val="accent5">
                    <a:lumMod val="75000"/>
                  </a:schemeClr>
                </a:solidFill>
                <a:effectLst>
                  <a:glow rad="101600">
                    <a:schemeClr val="tx1">
                      <a:alpha val="60000"/>
                    </a:schemeClr>
                  </a:glow>
                </a:effectLst>
                <a:cs typeface="A Hamase" panose="00000400000000000000" pitchFamily="2" charset="-78"/>
              </a:rPr>
              <a:t>‎‎نازعات:٢٤</a:t>
            </a:r>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a:p>
            <a:pPr lvl="0" algn="just"/>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a:p>
            <a:pPr algn="just"/>
            <a:r>
              <a:rPr lang="fa-IR" sz="3200" dirty="0">
                <a:cs typeface="A Hamase" panose="00000400000000000000" pitchFamily="2" charset="-78"/>
              </a:rPr>
              <a:t>صاحبان سرمايه به حسب نياز خود مراكز پژوهشي را حمايت مي‌كنند؛ آن‌هايي را كه بتوانند در مسير تأمين سود سرمايه قدم بردارند. بنابراين نمي‌توان از رونق و رواج يك نظريه، صحّت آن را نتيجه گرفت.</a:t>
            </a:r>
          </a:p>
          <a:p>
            <a:pPr algn="just"/>
            <a:endParaRPr lang="fa-IR" sz="3200" dirty="0">
              <a:cs typeface="A Hamase" panose="00000400000000000000" pitchFamily="2" charset="-78"/>
            </a:endParaRPr>
          </a:p>
          <a:p>
            <a:pPr lvl="0" algn="just"/>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p:txBody>
      </p:sp>
    </p:spTree>
    <p:extLst>
      <p:ext uri="{BB962C8B-B14F-4D97-AF65-F5344CB8AC3E}">
        <p14:creationId xmlns:p14="http://schemas.microsoft.com/office/powerpoint/2010/main" val="2673591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قاعده اَحسن</a:t>
            </a:r>
          </a:p>
        </p:txBody>
      </p:sp>
      <p:sp>
        <p:nvSpPr>
          <p:cNvPr id="3" name="Subtitle 2">
            <a:extLst>
              <a:ext uri="{FF2B5EF4-FFF2-40B4-BE49-F238E27FC236}">
                <a16:creationId xmlns:a16="http://schemas.microsoft.com/office/drawing/2014/main" id="{5DC84ADE-F34F-4201-8FCE-361A7DCADAAC}"/>
              </a:ext>
            </a:extLst>
          </p:cNvPr>
          <p:cNvSpPr>
            <a:spLocks noGrp="1"/>
          </p:cNvSpPr>
          <p:nvPr>
            <p:ph type="subTitle" idx="1"/>
          </p:nvPr>
        </p:nvSpPr>
        <p:spPr>
          <a:xfrm>
            <a:off x="533400" y="1497495"/>
            <a:ext cx="7974496" cy="4827103"/>
          </a:xfrm>
        </p:spPr>
        <p:txBody>
          <a:bodyPr>
            <a:normAutofit/>
          </a:bodyPr>
          <a:lstStyle/>
          <a:p>
            <a:pPr lvl="0" algn="ctr"/>
            <a:r>
              <a:rPr lang="fa-IR" sz="3200" dirty="0">
                <a:solidFill>
                  <a:schemeClr val="accent5">
                    <a:lumMod val="75000"/>
                  </a:schemeClr>
                </a:solidFill>
                <a:effectLst>
                  <a:glow rad="101600">
                    <a:schemeClr val="tx1">
                      <a:alpha val="60000"/>
                    </a:schemeClr>
                  </a:glow>
                </a:effectLst>
                <a:cs typeface="A Hamase" panose="00000400000000000000" pitchFamily="2" charset="-78"/>
              </a:rPr>
              <a:t>﴿وَلَا تَسْتَوِي الْحَسَنَةُ وَلَا السَّيِّئَةُ ادْفَعْ بِالَّتِي هِيَ أَحْسَنُ﴾ </a:t>
            </a:r>
            <a:r>
              <a:rPr lang="fa-IR" dirty="0">
                <a:solidFill>
                  <a:schemeClr val="accent5">
                    <a:lumMod val="75000"/>
                  </a:schemeClr>
                </a:solidFill>
                <a:effectLst>
                  <a:glow rad="101600">
                    <a:schemeClr val="tx1">
                      <a:alpha val="60000"/>
                    </a:schemeClr>
                  </a:glow>
                </a:effectLst>
                <a:cs typeface="A Hamase" panose="00000400000000000000" pitchFamily="2" charset="-78"/>
              </a:rPr>
              <a:t>‎‎فصلت:٣٤</a:t>
            </a:r>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a:p>
            <a:pPr lvl="0" algn="just"/>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a:p>
            <a:pPr algn="just"/>
            <a:r>
              <a:rPr lang="fa-IR" sz="3200" dirty="0">
                <a:cs typeface="A Hamase" panose="00000400000000000000" pitchFamily="2" charset="-78"/>
              </a:rPr>
              <a:t>گفتگو اگر به دور از نفوذ قدرت و ثروت انجام پذيرد، لاجرم با برتري نظريه‌اي پايان مي‌پذيرد كه تناسب بيشتري با رسيدن به هدف هستي، يعني طاعت الهي داشته باشد.</a:t>
            </a:r>
          </a:p>
          <a:p>
            <a:pPr algn="just"/>
            <a:endParaRPr lang="fa-IR" sz="3200" dirty="0">
              <a:cs typeface="A Hamase" panose="00000400000000000000" pitchFamily="2" charset="-78"/>
            </a:endParaRPr>
          </a:p>
          <a:p>
            <a:pPr lvl="0" algn="just"/>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p:txBody>
      </p:sp>
    </p:spTree>
    <p:extLst>
      <p:ext uri="{BB962C8B-B14F-4D97-AF65-F5344CB8AC3E}">
        <p14:creationId xmlns:p14="http://schemas.microsoft.com/office/powerpoint/2010/main" val="415815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قاعده خوف</a:t>
            </a:r>
          </a:p>
        </p:txBody>
      </p:sp>
      <p:sp>
        <p:nvSpPr>
          <p:cNvPr id="3" name="Subtitle 2">
            <a:extLst>
              <a:ext uri="{FF2B5EF4-FFF2-40B4-BE49-F238E27FC236}">
                <a16:creationId xmlns:a16="http://schemas.microsoft.com/office/drawing/2014/main" id="{5DC84ADE-F34F-4201-8FCE-361A7DCADAAC}"/>
              </a:ext>
            </a:extLst>
          </p:cNvPr>
          <p:cNvSpPr>
            <a:spLocks noGrp="1"/>
          </p:cNvSpPr>
          <p:nvPr>
            <p:ph type="subTitle" idx="1"/>
          </p:nvPr>
        </p:nvSpPr>
        <p:spPr>
          <a:xfrm>
            <a:off x="533400" y="1497495"/>
            <a:ext cx="7974496" cy="4827103"/>
          </a:xfrm>
        </p:spPr>
        <p:txBody>
          <a:bodyPr>
            <a:normAutofit lnSpcReduction="10000"/>
          </a:bodyPr>
          <a:lstStyle/>
          <a:p>
            <a:pPr lvl="0" algn="ctr"/>
            <a:r>
              <a:rPr lang="fa-IR" sz="3200" dirty="0">
                <a:solidFill>
                  <a:schemeClr val="accent5">
                    <a:lumMod val="75000"/>
                  </a:schemeClr>
                </a:solidFill>
                <a:effectLst>
                  <a:glow rad="101600">
                    <a:schemeClr val="tx1">
                      <a:alpha val="60000"/>
                    </a:schemeClr>
                  </a:glow>
                </a:effectLst>
                <a:cs typeface="A Hamase" panose="00000400000000000000" pitchFamily="2" charset="-78"/>
              </a:rPr>
              <a:t>﴿وَلَنَبْلُوَنَّكُم بِشَيْءٍ مِّنَ الْخَوْفِ وَالْجُوعِ وَنَقْصٍ مِّنَ الْأَمْوَالِ وَالْأَنفُسِ وَالثَّمَرَاتِ وَبَشِّرِ الصَّابِرِينَ﴾ </a:t>
            </a:r>
            <a:r>
              <a:rPr lang="fa-IR" dirty="0">
                <a:solidFill>
                  <a:schemeClr val="accent5">
                    <a:lumMod val="75000"/>
                  </a:schemeClr>
                </a:solidFill>
                <a:effectLst>
                  <a:glow rad="101600">
                    <a:schemeClr val="tx1">
                      <a:alpha val="60000"/>
                    </a:schemeClr>
                  </a:glow>
                </a:effectLst>
                <a:cs typeface="A Hamase" panose="00000400000000000000" pitchFamily="2" charset="-78"/>
              </a:rPr>
              <a:t>‎‎بقره:١٥٥</a:t>
            </a:r>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a:p>
            <a:pPr lvl="0" algn="just"/>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a:p>
            <a:pPr algn="just"/>
            <a:r>
              <a:rPr lang="fa-IR" sz="3200" dirty="0">
                <a:cs typeface="A Hamase" panose="00000400000000000000" pitchFamily="2" charset="-78"/>
              </a:rPr>
              <a:t>عالمان در مقام مناظره و مباحثه كه قرار بگيرند، ملاحظه درك عمومي جامعه را مي‌كنند. آن بخش از نظرات خود را كه خلاف درك و فهم مردم است مي‌‌پوشانند و پنهان مي‌سازند.</a:t>
            </a:r>
          </a:p>
          <a:p>
            <a:pPr algn="just"/>
            <a:endParaRPr lang="fa-IR" sz="3200" dirty="0">
              <a:cs typeface="A Hamase" panose="00000400000000000000" pitchFamily="2" charset="-78"/>
            </a:endParaRPr>
          </a:p>
          <a:p>
            <a:pPr lvl="0" algn="just"/>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p:txBody>
      </p:sp>
    </p:spTree>
    <p:extLst>
      <p:ext uri="{BB962C8B-B14F-4D97-AF65-F5344CB8AC3E}">
        <p14:creationId xmlns:p14="http://schemas.microsoft.com/office/powerpoint/2010/main" val="3356964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قاعده آباء</a:t>
            </a:r>
          </a:p>
        </p:txBody>
      </p:sp>
      <p:sp>
        <p:nvSpPr>
          <p:cNvPr id="3" name="Subtitle 2">
            <a:extLst>
              <a:ext uri="{FF2B5EF4-FFF2-40B4-BE49-F238E27FC236}">
                <a16:creationId xmlns:a16="http://schemas.microsoft.com/office/drawing/2014/main" id="{5DC84ADE-F34F-4201-8FCE-361A7DCADAAC}"/>
              </a:ext>
            </a:extLst>
          </p:cNvPr>
          <p:cNvSpPr>
            <a:spLocks noGrp="1"/>
          </p:cNvSpPr>
          <p:nvPr>
            <p:ph type="subTitle" idx="1"/>
          </p:nvPr>
        </p:nvSpPr>
        <p:spPr>
          <a:xfrm>
            <a:off x="533400" y="1497495"/>
            <a:ext cx="7974496" cy="4827103"/>
          </a:xfrm>
        </p:spPr>
        <p:txBody>
          <a:bodyPr>
            <a:normAutofit lnSpcReduction="10000"/>
          </a:bodyPr>
          <a:lstStyle/>
          <a:p>
            <a:pPr lvl="0" algn="ctr"/>
            <a:r>
              <a:rPr lang="fa-IR" sz="3200" dirty="0">
                <a:solidFill>
                  <a:schemeClr val="accent5">
                    <a:lumMod val="75000"/>
                  </a:schemeClr>
                </a:solidFill>
                <a:effectLst>
                  <a:glow rad="101600">
                    <a:schemeClr val="tx1">
                      <a:alpha val="60000"/>
                    </a:schemeClr>
                  </a:glow>
                </a:effectLst>
                <a:cs typeface="A Hamase" panose="00000400000000000000" pitchFamily="2" charset="-78"/>
              </a:rPr>
              <a:t>﴿وَإِذَا قِيلَ لَهُمُ اتَّبِعُوا مَا أَنزَلَ اللَّهُ قَالُوا بَلْ نَتَّبِعُ مَا وَجَدْنَا عَلَيْهِ آبَاءَنَا﴾ </a:t>
            </a:r>
            <a:r>
              <a:rPr lang="fa-IR" dirty="0">
                <a:solidFill>
                  <a:schemeClr val="accent5">
                    <a:lumMod val="75000"/>
                  </a:schemeClr>
                </a:solidFill>
                <a:effectLst>
                  <a:glow rad="101600">
                    <a:schemeClr val="tx1">
                      <a:alpha val="60000"/>
                    </a:schemeClr>
                  </a:glow>
                </a:effectLst>
                <a:cs typeface="A Hamase" panose="00000400000000000000" pitchFamily="2" charset="-78"/>
              </a:rPr>
              <a:t>‎‎لقمان‎٢١</a:t>
            </a:r>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a:p>
            <a:pPr lvl="0" algn="just"/>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a:p>
            <a:pPr algn="just"/>
            <a:r>
              <a:rPr lang="fa-IR" sz="3200" dirty="0">
                <a:cs typeface="A Hamase" panose="00000400000000000000" pitchFamily="2" charset="-78"/>
              </a:rPr>
              <a:t>مردم به بزرگان خود اعتماد دارند و نادانسته‌هاي خود را به دانايي آن‌ها رجوع مي‌دهند. شاگرد اگر در جواب ناتوان شود، نظر مقابل را نمي‌پذيرد، زيرا در ضمير خود مي‌گويد: پاسخ را من نمي‌دانم، ولي استادم قطعاً مي‌داند.</a:t>
            </a:r>
          </a:p>
          <a:p>
            <a:pPr algn="just"/>
            <a:endParaRPr lang="fa-IR" sz="3200" dirty="0">
              <a:cs typeface="A Hamase" panose="00000400000000000000" pitchFamily="2" charset="-78"/>
            </a:endParaRPr>
          </a:p>
          <a:p>
            <a:pPr lvl="0" algn="just"/>
            <a:endParaRPr lang="fa-IR" sz="3200" dirty="0">
              <a:solidFill>
                <a:schemeClr val="accent5">
                  <a:lumMod val="75000"/>
                </a:schemeClr>
              </a:solidFill>
              <a:effectLst>
                <a:glow rad="101600">
                  <a:schemeClr val="tx1">
                    <a:alpha val="60000"/>
                  </a:schemeClr>
                </a:glow>
              </a:effectLst>
              <a:cs typeface="A Hamase" panose="00000400000000000000" pitchFamily="2" charset="-78"/>
            </a:endParaRPr>
          </a:p>
        </p:txBody>
      </p:sp>
    </p:spTree>
    <p:extLst>
      <p:ext uri="{BB962C8B-B14F-4D97-AF65-F5344CB8AC3E}">
        <p14:creationId xmlns:p14="http://schemas.microsoft.com/office/powerpoint/2010/main" val="38776131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راهكار عملياتي</a:t>
            </a:r>
          </a:p>
        </p:txBody>
      </p:sp>
      <p:graphicFrame>
        <p:nvGraphicFramePr>
          <p:cNvPr id="4" name="Diagram 3">
            <a:extLst>
              <a:ext uri="{FF2B5EF4-FFF2-40B4-BE49-F238E27FC236}">
                <a16:creationId xmlns:a16="http://schemas.microsoft.com/office/drawing/2014/main" id="{5106DFA4-08D7-4B0E-B582-149EF427DA9A}"/>
              </a:ext>
            </a:extLst>
          </p:cNvPr>
          <p:cNvGraphicFramePr/>
          <p:nvPr>
            <p:extLst>
              <p:ext uri="{D42A27DB-BD31-4B8C-83A1-F6EECF244321}">
                <p14:modId xmlns:p14="http://schemas.microsoft.com/office/powerpoint/2010/main" val="4026499775"/>
              </p:ext>
            </p:extLst>
          </p:nvPr>
        </p:nvGraphicFramePr>
        <p:xfrm>
          <a:off x="533400" y="1396999"/>
          <a:ext cx="7974496" cy="4927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6137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راهكار عملياتي</a:t>
            </a:r>
          </a:p>
        </p:txBody>
      </p:sp>
      <p:graphicFrame>
        <p:nvGraphicFramePr>
          <p:cNvPr id="4" name="Diagram 3">
            <a:extLst>
              <a:ext uri="{FF2B5EF4-FFF2-40B4-BE49-F238E27FC236}">
                <a16:creationId xmlns:a16="http://schemas.microsoft.com/office/drawing/2014/main" id="{5106DFA4-08D7-4B0E-B582-149EF427DA9A}"/>
              </a:ext>
            </a:extLst>
          </p:cNvPr>
          <p:cNvGraphicFramePr/>
          <p:nvPr>
            <p:extLst>
              <p:ext uri="{D42A27DB-BD31-4B8C-83A1-F6EECF244321}">
                <p14:modId xmlns:p14="http://schemas.microsoft.com/office/powerpoint/2010/main" val="3707258283"/>
              </p:ext>
            </p:extLst>
          </p:nvPr>
        </p:nvGraphicFramePr>
        <p:xfrm>
          <a:off x="533400" y="1396999"/>
          <a:ext cx="7974496" cy="4927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0824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اهداف حاصله</a:t>
            </a:r>
          </a:p>
        </p:txBody>
      </p:sp>
      <p:sp>
        <p:nvSpPr>
          <p:cNvPr id="14" name="Rectangle: Rounded Corners 13">
            <a:extLst>
              <a:ext uri="{FF2B5EF4-FFF2-40B4-BE49-F238E27FC236}">
                <a16:creationId xmlns:a16="http://schemas.microsoft.com/office/drawing/2014/main" id="{01C815E4-7FC7-4306-871C-813AB752E542}"/>
              </a:ext>
            </a:extLst>
          </p:cNvPr>
          <p:cNvSpPr/>
          <p:nvPr/>
        </p:nvSpPr>
        <p:spPr>
          <a:xfrm>
            <a:off x="533400" y="1258957"/>
            <a:ext cx="8077200" cy="4996068"/>
          </a:xfrm>
          <a:prstGeom prst="roundRect">
            <a:avLst>
              <a:gd name="adj" fmla="val 75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يافتن نظري كه بر اساس قاعده لطف به مسلمانان اعطا شده</a:t>
            </a:r>
          </a:p>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به دست آمدن مباني و زيرساخت‌هاي علوم انساني اسلامي؛ مواد خام تحوّل</a:t>
            </a:r>
          </a:p>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ترغيب صاحب‌نظران به تفكر در موضوع علوم انساني اسلامي</a:t>
            </a:r>
          </a:p>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كاستن از اشتباهات در نظريات با تضارب آراء</a:t>
            </a:r>
          </a:p>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نشر تغييرات آراء در شاگردان و به صورت آبشاري تا سطح عموم مردم و تغيير فرهنگ عمومي</a:t>
            </a:r>
          </a:p>
        </p:txBody>
      </p:sp>
    </p:spTree>
    <p:extLst>
      <p:ext uri="{BB962C8B-B14F-4D97-AF65-F5344CB8AC3E}">
        <p14:creationId xmlns:p14="http://schemas.microsoft.com/office/powerpoint/2010/main" val="8666166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انقلاب علمي</a:t>
            </a:r>
          </a:p>
        </p:txBody>
      </p:sp>
      <p:sp>
        <p:nvSpPr>
          <p:cNvPr id="14" name="Rectangle: Rounded Corners 13">
            <a:extLst>
              <a:ext uri="{FF2B5EF4-FFF2-40B4-BE49-F238E27FC236}">
                <a16:creationId xmlns:a16="http://schemas.microsoft.com/office/drawing/2014/main" id="{01C815E4-7FC7-4306-871C-813AB752E542}"/>
              </a:ext>
            </a:extLst>
          </p:cNvPr>
          <p:cNvSpPr/>
          <p:nvPr/>
        </p:nvSpPr>
        <p:spPr>
          <a:xfrm>
            <a:off x="533400" y="1258957"/>
            <a:ext cx="8077200" cy="4996068"/>
          </a:xfrm>
          <a:prstGeom prst="roundRect">
            <a:avLst>
              <a:gd name="adj" fmla="val 75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تغيير از پايين به سمت بالا</a:t>
            </a:r>
          </a:p>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بسيار پرهزينه است</a:t>
            </a:r>
          </a:p>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منجر به هرج و مرج علمي مي‌شود</a:t>
            </a:r>
          </a:p>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تحوّل علمي نبايد از دانشجويان آغاز شود</a:t>
            </a:r>
          </a:p>
        </p:txBody>
      </p:sp>
    </p:spTree>
    <p:extLst>
      <p:ext uri="{BB962C8B-B14F-4D97-AF65-F5344CB8AC3E}">
        <p14:creationId xmlns:p14="http://schemas.microsoft.com/office/powerpoint/2010/main" val="39789828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كودتاي علمي</a:t>
            </a:r>
          </a:p>
        </p:txBody>
      </p:sp>
      <p:sp>
        <p:nvSpPr>
          <p:cNvPr id="14" name="Rectangle: Rounded Corners 13">
            <a:extLst>
              <a:ext uri="{FF2B5EF4-FFF2-40B4-BE49-F238E27FC236}">
                <a16:creationId xmlns:a16="http://schemas.microsoft.com/office/drawing/2014/main" id="{01C815E4-7FC7-4306-871C-813AB752E542}"/>
              </a:ext>
            </a:extLst>
          </p:cNvPr>
          <p:cNvSpPr/>
          <p:nvPr/>
        </p:nvSpPr>
        <p:spPr>
          <a:xfrm>
            <a:off x="533400" y="1258957"/>
            <a:ext cx="8077200" cy="4996068"/>
          </a:xfrm>
          <a:prstGeom prst="roundRect">
            <a:avLst>
              <a:gd name="adj" fmla="val 75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استفاده از قدرت براي ترويج يك نظريه</a:t>
            </a:r>
          </a:p>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قدرت سياسي يا اقتصادي</a:t>
            </a:r>
          </a:p>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احتمال حذف نظر صائب و صحيح</a:t>
            </a:r>
          </a:p>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خسران عظيم و جبران‌ناپذير</a:t>
            </a:r>
          </a:p>
        </p:txBody>
      </p:sp>
    </p:spTree>
    <p:extLst>
      <p:ext uri="{BB962C8B-B14F-4D97-AF65-F5344CB8AC3E}">
        <p14:creationId xmlns:p14="http://schemas.microsoft.com/office/powerpoint/2010/main" val="1179802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25BC082-B380-40B2-ADA0-5838657F0601}"/>
              </a:ext>
            </a:extLst>
          </p:cNvPr>
          <p:cNvSpPr/>
          <p:nvPr/>
        </p:nvSpPr>
        <p:spPr>
          <a:xfrm>
            <a:off x="533400" y="463826"/>
            <a:ext cx="8077200" cy="5791199"/>
          </a:xfrm>
          <a:prstGeom prst="roundRect">
            <a:avLst>
              <a:gd name="adj" fmla="val 75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سال</a:t>
            </a:r>
            <a:r>
              <a:rPr lang="en-US"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a:t>
            </a: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هاست مي</a:t>
            </a:r>
            <a:r>
              <a:rPr lang="en-US"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a:t>
            </a: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خواهيم </a:t>
            </a:r>
            <a:r>
              <a:rPr lang="fa-IR" sz="2800" dirty="0">
                <a:solidFill>
                  <a:schemeClr val="accent1">
                    <a:lumMod val="10000"/>
                    <a:lumOff val="90000"/>
                  </a:schemeClr>
                </a:solidFill>
                <a:latin typeface="Vazir YA" panose="020B0503030804020204" pitchFamily="34" charset="-78"/>
                <a:ea typeface="Vazir YA" panose="020B0503030804020204" pitchFamily="34" charset="-78"/>
                <a:cs typeface="A Hamase" panose="00000400000000000000" pitchFamily="2" charset="-78"/>
              </a:rPr>
              <a:t>علوم انساني </a:t>
            </a: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متحوّل شود</a:t>
            </a:r>
          </a:p>
          <a:p>
            <a:pPr marL="457200" indent="-457200" algn="r" rtl="1">
              <a:buClr>
                <a:srgbClr val="FF0000"/>
              </a:buClr>
              <a:buSzPct val="120000"/>
              <a:buFont typeface="Wingdings" panose="05000000000000000000" pitchFamily="2" charset="2"/>
              <a:buChar char=""/>
            </a:pPr>
            <a:endPar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endParaRPr>
          </a:p>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از مباني مادي و دنياپرستانه پيراسته</a:t>
            </a:r>
          </a:p>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و از نو با مباني الهي ساخته</a:t>
            </a:r>
            <a:endParaRPr lang="fa-IR" sz="2800" dirty="0"/>
          </a:p>
        </p:txBody>
      </p:sp>
    </p:spTree>
    <p:extLst>
      <p:ext uri="{BB962C8B-B14F-4D97-AF65-F5344CB8AC3E}">
        <p14:creationId xmlns:p14="http://schemas.microsoft.com/office/powerpoint/2010/main" val="2723618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تحوّل علمي</a:t>
            </a:r>
          </a:p>
        </p:txBody>
      </p:sp>
      <p:sp>
        <p:nvSpPr>
          <p:cNvPr id="14" name="Rectangle: Rounded Corners 13">
            <a:extLst>
              <a:ext uri="{FF2B5EF4-FFF2-40B4-BE49-F238E27FC236}">
                <a16:creationId xmlns:a16="http://schemas.microsoft.com/office/drawing/2014/main" id="{01C815E4-7FC7-4306-871C-813AB752E542}"/>
              </a:ext>
            </a:extLst>
          </p:cNvPr>
          <p:cNvSpPr/>
          <p:nvPr/>
        </p:nvSpPr>
        <p:spPr>
          <a:xfrm>
            <a:off x="533400" y="1258957"/>
            <a:ext cx="8077200" cy="4996068"/>
          </a:xfrm>
          <a:prstGeom prst="roundRect">
            <a:avLst>
              <a:gd name="adj" fmla="val 75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تغيير بنيان‌هاي علم از بالا</a:t>
            </a:r>
          </a:p>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توسط دانشمندان و در مرزهاي دانش</a:t>
            </a:r>
          </a:p>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از طريق تضارب آراء</a:t>
            </a:r>
          </a:p>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دستيابي به گزاره‌هاي جديد علمي</a:t>
            </a:r>
          </a:p>
          <a:p>
            <a:pPr marL="457200" indent="-457200" algn="justLow"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اصلاح مباني و ريشه‌ها</a:t>
            </a:r>
          </a:p>
        </p:txBody>
      </p:sp>
    </p:spTree>
    <p:extLst>
      <p:ext uri="{BB962C8B-B14F-4D97-AF65-F5344CB8AC3E}">
        <p14:creationId xmlns:p14="http://schemas.microsoft.com/office/powerpoint/2010/main" val="13830676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ويژگي‌هاي پروژه</a:t>
            </a:r>
          </a:p>
        </p:txBody>
      </p:sp>
      <p:sp>
        <p:nvSpPr>
          <p:cNvPr id="14" name="Rectangle: Rounded Corners 13">
            <a:extLst>
              <a:ext uri="{FF2B5EF4-FFF2-40B4-BE49-F238E27FC236}">
                <a16:creationId xmlns:a16="http://schemas.microsoft.com/office/drawing/2014/main" id="{01C815E4-7FC7-4306-871C-813AB752E542}"/>
              </a:ext>
            </a:extLst>
          </p:cNvPr>
          <p:cNvSpPr/>
          <p:nvPr/>
        </p:nvSpPr>
        <p:spPr>
          <a:xfrm>
            <a:off x="533400" y="1258957"/>
            <a:ext cx="8077200" cy="4996068"/>
          </a:xfrm>
          <a:prstGeom prst="roundRect">
            <a:avLst>
              <a:gd name="adj" fmla="val 75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indent="-457200" algn="justLow" rtl="1">
              <a:spcAft>
                <a:spcPts val="2400"/>
              </a:spcAft>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مدّت اجراي برنامه: شش‌ماه</a:t>
            </a:r>
          </a:p>
          <a:p>
            <a:pPr marL="457200" indent="-457200" algn="justLow" rtl="1">
              <a:spcAft>
                <a:spcPts val="2400"/>
              </a:spcAft>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نهاد مجري برنامه: مؤسسه آموزشي و پژوهشي امام خميني (ره) </a:t>
            </a:r>
          </a:p>
          <a:p>
            <a:pPr marL="457200" indent="-457200" algn="justLow" rtl="1">
              <a:spcAft>
                <a:spcPts val="2400"/>
              </a:spcAft>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برآورد هزينه برنامه: پنجاه ميليارد ريال</a:t>
            </a:r>
          </a:p>
          <a:p>
            <a:pPr marL="457200" indent="-457200" algn="justLow" rtl="1">
              <a:spcAft>
                <a:spcPts val="2400"/>
              </a:spcAft>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تعداد فعاليت‌هاي برنامه: هفده عمليات در سه مرحله؛ جمع‌آوري، برگزاري، تنظيم دستاوردها</a:t>
            </a:r>
          </a:p>
        </p:txBody>
      </p:sp>
    </p:spTree>
    <p:extLst>
      <p:ext uri="{BB962C8B-B14F-4D97-AF65-F5344CB8AC3E}">
        <p14:creationId xmlns:p14="http://schemas.microsoft.com/office/powerpoint/2010/main" val="33576428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همكاران پروژه</a:t>
            </a:r>
          </a:p>
        </p:txBody>
      </p:sp>
      <p:pic>
        <p:nvPicPr>
          <p:cNvPr id="4" name="Picture 3">
            <a:extLst>
              <a:ext uri="{FF2B5EF4-FFF2-40B4-BE49-F238E27FC236}">
                <a16:creationId xmlns:a16="http://schemas.microsoft.com/office/drawing/2014/main" id="{17DCE425-93D7-49C0-9AB0-A717864B652B}"/>
              </a:ext>
            </a:extLst>
          </p:cNvPr>
          <p:cNvPicPr>
            <a:picLocks noChangeAspect="1"/>
          </p:cNvPicPr>
          <p:nvPr/>
        </p:nvPicPr>
        <p:blipFill rotWithShape="1">
          <a:blip r:embed="rId2">
            <a:biLevel thresh="75000"/>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t="28985" b="2415"/>
          <a:stretch/>
        </p:blipFill>
        <p:spPr>
          <a:xfrm>
            <a:off x="271187" y="1620077"/>
            <a:ext cx="8601625" cy="4704522"/>
          </a:xfrm>
          <a:prstGeom prst="rect">
            <a:avLst/>
          </a:prstGeom>
        </p:spPr>
      </p:pic>
    </p:spTree>
    <p:extLst>
      <p:ext uri="{BB962C8B-B14F-4D97-AF65-F5344CB8AC3E}">
        <p14:creationId xmlns:p14="http://schemas.microsoft.com/office/powerpoint/2010/main" val="17684173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A158087-76F1-47E8-A8E4-E4A473114574}"/>
              </a:ext>
            </a:extLst>
          </p:cNvPr>
          <p:cNvSpPr txBox="1">
            <a:spLocks/>
          </p:cNvSpPr>
          <p:nvPr/>
        </p:nvSpPr>
        <p:spPr>
          <a:xfrm>
            <a:off x="864704" y="5088835"/>
            <a:ext cx="6154713" cy="1603513"/>
          </a:xfrm>
          <a:prstGeom prst="rect">
            <a:avLst/>
          </a:prstGeom>
          <a:effectLst/>
        </p:spPr>
        <p:txBody>
          <a:bodyPr vert="horz" lIns="91440" tIns="45720" rIns="91440" bIns="45720" rtlCol="0" anchor="ctr">
            <a:normAutofit/>
          </a:bodyPr>
          <a:lstStyle>
            <a:lvl1pPr algn="l" defTabSz="457200" rtl="1" eaLnBrk="1" latinLnBrk="0" hangingPunct="1">
              <a:spcBef>
                <a:spcPct val="0"/>
              </a:spcBef>
              <a:buNone/>
              <a:defRPr sz="32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r>
              <a:rPr lang="fa-IR" sz="5400" dirty="0">
                <a:cs typeface="A Hamase" panose="00000400000000000000" pitchFamily="2" charset="-78"/>
              </a:rPr>
              <a:t>با توكّل بر خدا</a:t>
            </a:r>
          </a:p>
        </p:txBody>
      </p:sp>
    </p:spTree>
    <p:extLst>
      <p:ext uri="{BB962C8B-B14F-4D97-AF65-F5344CB8AC3E}">
        <p14:creationId xmlns:p14="http://schemas.microsoft.com/office/powerpoint/2010/main" val="154367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25BC082-B380-40B2-ADA0-5838657F0601}"/>
              </a:ext>
            </a:extLst>
          </p:cNvPr>
          <p:cNvSpPr/>
          <p:nvPr/>
        </p:nvSpPr>
        <p:spPr>
          <a:xfrm>
            <a:off x="533400" y="463826"/>
            <a:ext cx="8077200" cy="5791199"/>
          </a:xfrm>
          <a:prstGeom prst="roundRect">
            <a:avLst>
              <a:gd name="adj" fmla="val 75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روندي كه بسيار طول كشيده</a:t>
            </a:r>
          </a:p>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و هنوز به نقطه قابل</a:t>
            </a:r>
            <a:r>
              <a:rPr lang="en-US"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a:t>
            </a: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قبولي نرسيده</a:t>
            </a:r>
          </a:p>
        </p:txBody>
      </p:sp>
    </p:spTree>
    <p:extLst>
      <p:ext uri="{BB962C8B-B14F-4D97-AF65-F5344CB8AC3E}">
        <p14:creationId xmlns:p14="http://schemas.microsoft.com/office/powerpoint/2010/main" val="876556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25BC082-B380-40B2-ADA0-5838657F0601}"/>
              </a:ext>
            </a:extLst>
          </p:cNvPr>
          <p:cNvSpPr/>
          <p:nvPr/>
        </p:nvSpPr>
        <p:spPr>
          <a:xfrm>
            <a:off x="533400" y="463826"/>
            <a:ext cx="8077200" cy="5791199"/>
          </a:xfrm>
          <a:prstGeom prst="roundRect">
            <a:avLst>
              <a:gd name="adj" fmla="val 75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تأكيدات مقام معظّم رهبري از يك سو</a:t>
            </a:r>
          </a:p>
          <a:p>
            <a:pPr marL="457200" indent="-457200" algn="r" rtl="1">
              <a:buClr>
                <a:srgbClr val="FF0000"/>
              </a:buClr>
              <a:buSzPct val="120000"/>
              <a:buFont typeface="Wingdings" panose="05000000000000000000" pitchFamily="2" charset="2"/>
              <a:buChar char=""/>
            </a:pPr>
            <a:endPar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endParaRPr>
          </a:p>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و آسيب</a:t>
            </a:r>
            <a:r>
              <a:rPr lang="en-US"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a:t>
            </a: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هايي كه در كف جامعه ديده مي</a:t>
            </a:r>
            <a:r>
              <a:rPr lang="en-US"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a:t>
            </a: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شود</a:t>
            </a:r>
          </a:p>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به دليل غربي بودن علوم انساني، از ديگر سو</a:t>
            </a:r>
          </a:p>
        </p:txBody>
      </p:sp>
    </p:spTree>
    <p:extLst>
      <p:ext uri="{BB962C8B-B14F-4D97-AF65-F5344CB8AC3E}">
        <p14:creationId xmlns:p14="http://schemas.microsoft.com/office/powerpoint/2010/main" val="297737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25BC082-B380-40B2-ADA0-5838657F0601}"/>
              </a:ext>
            </a:extLst>
          </p:cNvPr>
          <p:cNvSpPr/>
          <p:nvPr/>
        </p:nvSpPr>
        <p:spPr>
          <a:xfrm>
            <a:off x="533400" y="463826"/>
            <a:ext cx="8077200" cy="5791199"/>
          </a:xfrm>
          <a:prstGeom prst="roundRect">
            <a:avLst>
              <a:gd name="adj" fmla="val 75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يقين داريم كه</a:t>
            </a:r>
          </a:p>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قطعاً اين تحوّل صورت خواهد پذيرفت </a:t>
            </a:r>
          </a:p>
          <a:p>
            <a:pPr marL="457200" indent="-457200" algn="r" rtl="1">
              <a:buClr>
                <a:srgbClr val="FF0000"/>
              </a:buClr>
              <a:buSzPct val="120000"/>
              <a:buFont typeface="Wingdings" panose="05000000000000000000" pitchFamily="2" charset="2"/>
              <a:buChar char=""/>
            </a:pPr>
            <a:endPar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endParaRPr>
          </a:p>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اگر ما اهمال كنيم</a:t>
            </a:r>
          </a:p>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بعدتر رويش</a:t>
            </a:r>
            <a:r>
              <a:rPr lang="en-US"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a:t>
            </a: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هاي انقلاب خواهند آمد</a:t>
            </a:r>
          </a:p>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و به پايان خواهند رساند</a:t>
            </a:r>
          </a:p>
        </p:txBody>
      </p:sp>
    </p:spTree>
    <p:extLst>
      <p:ext uri="{BB962C8B-B14F-4D97-AF65-F5344CB8AC3E}">
        <p14:creationId xmlns:p14="http://schemas.microsoft.com/office/powerpoint/2010/main" val="858109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25BC082-B380-40B2-ADA0-5838657F0601}"/>
              </a:ext>
            </a:extLst>
          </p:cNvPr>
          <p:cNvSpPr/>
          <p:nvPr/>
        </p:nvSpPr>
        <p:spPr>
          <a:xfrm>
            <a:off x="533400" y="463826"/>
            <a:ext cx="8077200" cy="5791199"/>
          </a:xfrm>
          <a:prstGeom prst="roundRect">
            <a:avLst>
              <a:gd name="adj" fmla="val 75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اما؛</a:t>
            </a:r>
          </a:p>
          <a:p>
            <a:pPr marL="457200" indent="-457200" algn="r" rtl="1">
              <a:buClr>
                <a:srgbClr val="FF0000"/>
              </a:buClr>
              <a:buSzPct val="120000"/>
              <a:buFont typeface="Wingdings" panose="05000000000000000000" pitchFamily="2" charset="2"/>
              <a:buChar char=""/>
            </a:pPr>
            <a:endPar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endParaRPr>
          </a:p>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هر چه زودتر محقق شود</a:t>
            </a:r>
          </a:p>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نظام اسلامي با آسيب</a:t>
            </a:r>
            <a:r>
              <a:rPr lang="en-US"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a:t>
            </a: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هاي اجتماعي كمتري مواجه خواهد شد</a:t>
            </a:r>
          </a:p>
        </p:txBody>
      </p:sp>
    </p:spTree>
    <p:extLst>
      <p:ext uri="{BB962C8B-B14F-4D97-AF65-F5344CB8AC3E}">
        <p14:creationId xmlns:p14="http://schemas.microsoft.com/office/powerpoint/2010/main" val="1991497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25BC082-B380-40B2-ADA0-5838657F0601}"/>
              </a:ext>
            </a:extLst>
          </p:cNvPr>
          <p:cNvSpPr/>
          <p:nvPr/>
        </p:nvSpPr>
        <p:spPr>
          <a:xfrm>
            <a:off x="533400" y="463826"/>
            <a:ext cx="8077200" cy="5791199"/>
          </a:xfrm>
          <a:prstGeom prst="roundRect">
            <a:avLst>
              <a:gd name="adj" fmla="val 75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راهكاري ارائه مي</a:t>
            </a:r>
            <a:r>
              <a:rPr lang="en-US"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a:t>
            </a: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كنيم</a:t>
            </a:r>
          </a:p>
          <a:p>
            <a:pPr marL="457200" indent="-457200" algn="r" rtl="1">
              <a:buClr>
                <a:srgbClr val="FF0000"/>
              </a:buClr>
              <a:buSzPct val="120000"/>
              <a:buFont typeface="Wingdings" panose="05000000000000000000" pitchFamily="2" charset="2"/>
              <a:buChar char=""/>
            </a:pPr>
            <a:endPar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endParaRPr>
          </a:p>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براي:</a:t>
            </a:r>
          </a:p>
          <a:p>
            <a:pPr marL="457200" indent="-457200" algn="r" rtl="1">
              <a:buClr>
                <a:srgbClr val="FF0000"/>
              </a:buClr>
              <a:buSzPct val="120000"/>
              <a:buFont typeface="Wingdings" panose="05000000000000000000" pitchFamily="2" charset="2"/>
              <a:buChar char=""/>
            </a:pPr>
            <a:r>
              <a:rPr lang="fa-IR" sz="2800" dirty="0">
                <a:solidFill>
                  <a:schemeClr val="accent5">
                    <a:lumMod val="75000"/>
                  </a:schemeClr>
                </a:solidFill>
                <a:latin typeface="Vazir YA" panose="020B0503030804020204" pitchFamily="34" charset="-78"/>
                <a:ea typeface="Vazir YA" panose="020B0503030804020204" pitchFamily="34" charset="-78"/>
                <a:cs typeface="A Hamase" panose="00000400000000000000" pitchFamily="2" charset="-78"/>
              </a:rPr>
              <a:t>تسريع و شتاب دادن به اين حركت ضروري</a:t>
            </a:r>
          </a:p>
        </p:txBody>
      </p:sp>
    </p:spTree>
    <p:extLst>
      <p:ext uri="{BB962C8B-B14F-4D97-AF65-F5344CB8AC3E}">
        <p14:creationId xmlns:p14="http://schemas.microsoft.com/office/powerpoint/2010/main" val="2149891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9D00-1A49-4916-B88E-D4777C99C878}"/>
              </a:ext>
            </a:extLst>
          </p:cNvPr>
          <p:cNvSpPr>
            <a:spLocks noGrp="1"/>
          </p:cNvSpPr>
          <p:nvPr>
            <p:ph type="ctrTitle"/>
          </p:nvPr>
        </p:nvSpPr>
        <p:spPr>
          <a:xfrm>
            <a:off x="533400" y="533401"/>
            <a:ext cx="7974496" cy="725556"/>
          </a:xfrm>
        </p:spPr>
        <p:txBody>
          <a:bodyPr>
            <a:normAutofit fontScale="90000"/>
          </a:bodyPr>
          <a:lstStyle/>
          <a:p>
            <a:pPr algn="r"/>
            <a:r>
              <a:rPr lang="fa-IR" dirty="0">
                <a:cs typeface="A Hamase" panose="00000400000000000000" pitchFamily="2" charset="-78"/>
              </a:rPr>
              <a:t>مطالبه رهبري</a:t>
            </a:r>
          </a:p>
        </p:txBody>
      </p:sp>
      <p:sp>
        <p:nvSpPr>
          <p:cNvPr id="3" name="Subtitle 2">
            <a:extLst>
              <a:ext uri="{FF2B5EF4-FFF2-40B4-BE49-F238E27FC236}">
                <a16:creationId xmlns:a16="http://schemas.microsoft.com/office/drawing/2014/main" id="{5DC84ADE-F34F-4201-8FCE-361A7DCADAAC}"/>
              </a:ext>
            </a:extLst>
          </p:cNvPr>
          <p:cNvSpPr>
            <a:spLocks noGrp="1"/>
          </p:cNvSpPr>
          <p:nvPr>
            <p:ph type="subTitle" idx="1"/>
          </p:nvPr>
        </p:nvSpPr>
        <p:spPr>
          <a:xfrm>
            <a:off x="533400" y="1497495"/>
            <a:ext cx="7974496" cy="4827103"/>
          </a:xfrm>
        </p:spPr>
        <p:txBody>
          <a:bodyPr>
            <a:normAutofit/>
          </a:bodyPr>
          <a:lstStyle/>
          <a:p>
            <a:pPr lvl="0" algn="r"/>
            <a:r>
              <a:rPr lang="fa-IR" sz="2400" dirty="0">
                <a:cs typeface="A Hamase" panose="00000400000000000000" pitchFamily="2" charset="-78"/>
              </a:rPr>
              <a:t>1. يك دهه پيش مقام معظّم رهبري درباره ضرورت تحوّل در علوم انساني فرمودند:</a:t>
            </a:r>
          </a:p>
          <a:p>
            <a:pPr lvl="0" algn="just"/>
            <a:r>
              <a:rPr lang="fa-IR" sz="2400" dirty="0">
                <a:solidFill>
                  <a:schemeClr val="accent5">
                    <a:lumMod val="75000"/>
                  </a:schemeClr>
                </a:solidFill>
                <a:effectLst>
                  <a:glow rad="101600">
                    <a:schemeClr val="tx1">
                      <a:alpha val="60000"/>
                    </a:schemeClr>
                  </a:glow>
                </a:effectLst>
                <a:cs typeface="A Hamase" panose="00000400000000000000" pitchFamily="2" charset="-78"/>
              </a:rPr>
              <a:t>«ما بايستي در علوم انساني اجتهاد كنيم؛ نبايد مقلد باشيم … حرف من اين است كه در باب علوم انساني كار عميق انجام بگيرد و صاحبان فكر و انديشه در اين زمينه</a:t>
            </a:r>
            <a:r>
              <a:rPr lang="en-US" sz="2400" dirty="0">
                <a:solidFill>
                  <a:schemeClr val="accent5">
                    <a:lumMod val="75000"/>
                  </a:schemeClr>
                </a:solidFill>
                <a:effectLst>
                  <a:glow rad="101600">
                    <a:schemeClr val="tx1">
                      <a:alpha val="60000"/>
                    </a:schemeClr>
                  </a:glow>
                </a:effectLst>
                <a:cs typeface="A Hamase" panose="00000400000000000000" pitchFamily="2" charset="-78"/>
              </a:rPr>
              <a:t>‌</a:t>
            </a:r>
            <a:r>
              <a:rPr lang="fa-IR" sz="2400" dirty="0">
                <a:solidFill>
                  <a:schemeClr val="accent5">
                    <a:lumMod val="75000"/>
                  </a:schemeClr>
                </a:solidFill>
                <a:effectLst>
                  <a:glow rad="101600">
                    <a:schemeClr val="tx1">
                      <a:alpha val="60000"/>
                    </a:schemeClr>
                  </a:glow>
                </a:effectLst>
                <a:cs typeface="A Hamase" panose="00000400000000000000" pitchFamily="2" charset="-78"/>
              </a:rPr>
              <a:t>ها كار كنند … مباني علوم انساني در غرب از تفكرات مادي سرچشمه ميگيرد. هر كس كه تاريخ رنسانس را خوانده باشد، دانسته باشد، آدمهايش را شناخته باشد، اين را كاملاً تشخيص مي‌دهد»</a:t>
            </a:r>
          </a:p>
        </p:txBody>
      </p:sp>
    </p:spTree>
    <p:extLst>
      <p:ext uri="{BB962C8B-B14F-4D97-AF65-F5344CB8AC3E}">
        <p14:creationId xmlns:p14="http://schemas.microsoft.com/office/powerpoint/2010/main" val="224039839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docProps/app.xml><?xml version="1.0" encoding="utf-8"?>
<Properties xmlns="http://schemas.openxmlformats.org/officeDocument/2006/extended-properties" xmlns:vt="http://schemas.openxmlformats.org/officeDocument/2006/docPropsVTypes">
  <Template>Slice</Template>
  <TotalTime>91</TotalTime>
  <Words>1460</Words>
  <Application>Microsoft Office PowerPoint</Application>
  <PresentationFormat>On-screen Show (4:3)</PresentationFormat>
  <Paragraphs>125</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 Hamase</vt:lpstr>
      <vt:lpstr>Century Gothic</vt:lpstr>
      <vt:lpstr>Vazir YA</vt:lpstr>
      <vt:lpstr>Wingdings</vt:lpstr>
      <vt:lpstr>Wingdings 3</vt:lpstr>
      <vt:lpstr>Slice</vt:lpstr>
      <vt:lpstr>PowerPoint Presentation</vt:lpstr>
      <vt:lpstr>پروژه شتابدهي تحوّل علوم انساني</vt:lpstr>
      <vt:lpstr>PowerPoint Presentation</vt:lpstr>
      <vt:lpstr>PowerPoint Presentation</vt:lpstr>
      <vt:lpstr>PowerPoint Presentation</vt:lpstr>
      <vt:lpstr>PowerPoint Presentation</vt:lpstr>
      <vt:lpstr>PowerPoint Presentation</vt:lpstr>
      <vt:lpstr>PowerPoint Presentation</vt:lpstr>
      <vt:lpstr>مطالبه رهبري</vt:lpstr>
      <vt:lpstr>مطالبه رهبري</vt:lpstr>
      <vt:lpstr>مطالبه رهبري</vt:lpstr>
      <vt:lpstr>مطالبه رهبري</vt:lpstr>
      <vt:lpstr>مطالبه رهبري</vt:lpstr>
      <vt:lpstr>مطالبه رهبري</vt:lpstr>
      <vt:lpstr>مطالبه رهبري</vt:lpstr>
      <vt:lpstr>مطالبه رهبري</vt:lpstr>
      <vt:lpstr>مطالبه رهبري</vt:lpstr>
      <vt:lpstr>قواعد ياريگر</vt:lpstr>
      <vt:lpstr>قاعده لطف</vt:lpstr>
      <vt:lpstr>قاعده بلاغ</vt:lpstr>
      <vt:lpstr>قاعده سلطه</vt:lpstr>
      <vt:lpstr>قاعده اَحسن</vt:lpstr>
      <vt:lpstr>قاعده خوف</vt:lpstr>
      <vt:lpstr>قاعده آباء</vt:lpstr>
      <vt:lpstr>راهكار عملياتي</vt:lpstr>
      <vt:lpstr>راهكار عملياتي</vt:lpstr>
      <vt:lpstr>اهداف حاصله</vt:lpstr>
      <vt:lpstr>انقلاب علمي</vt:lpstr>
      <vt:lpstr>كودتاي علمي</vt:lpstr>
      <vt:lpstr>تحوّل علمي</vt:lpstr>
      <vt:lpstr>ويژگي‌هاي پروژه</vt:lpstr>
      <vt:lpstr>همكاران پروژه</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Tent</dc:creator>
  <cp:lastModifiedBy>Tent</cp:lastModifiedBy>
  <cp:revision>24</cp:revision>
  <dcterms:created xsi:type="dcterms:W3CDTF">2023-10-02T13:09:33Z</dcterms:created>
  <dcterms:modified xsi:type="dcterms:W3CDTF">2023-10-02T14:44:18Z</dcterms:modified>
</cp:coreProperties>
</file>