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65" r:id="rId2"/>
    <p:sldId id="256" r:id="rId3"/>
    <p:sldId id="257" r:id="rId4"/>
    <p:sldId id="258" r:id="rId5"/>
    <p:sldId id="259" r:id="rId6"/>
    <p:sldId id="260" r:id="rId7"/>
    <p:sldId id="261" r:id="rId8"/>
    <p:sldId id="262" r:id="rId9"/>
    <p:sldId id="263" r:id="rId10"/>
    <p:sldId id="264" r:id="rId11"/>
    <p:sldId id="266" r:id="rId12"/>
    <p:sldId id="269" r:id="rId13"/>
    <p:sldId id="267" r:id="rId14"/>
    <p:sldId id="271" r:id="rId15"/>
    <p:sldId id="270" r:id="rId16"/>
    <p:sldId id="268" r:id="rId17"/>
    <p:sldId id="272" r:id="rId18"/>
    <p:sldId id="273" r:id="rId19"/>
    <p:sldId id="274"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221" autoAdjust="0"/>
    <p:restoredTop sz="94660"/>
  </p:normalViewPr>
  <p:slideViewPr>
    <p:cSldViewPr snapToGrid="0">
      <p:cViewPr varScale="1">
        <p:scale>
          <a:sx n="73" d="100"/>
          <a:sy n="73" d="100"/>
        </p:scale>
        <p:origin x="1104" y="7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632F2BA-5E39-4D4C-99B4-EC47199C2952}" type="doc">
      <dgm:prSet loTypeId="urn:microsoft.com/office/officeart/2005/8/layout/radial4" loCatId="relationship" qsTypeId="urn:microsoft.com/office/officeart/2005/8/quickstyle/3d1" qsCatId="3D" csTypeId="urn:microsoft.com/office/officeart/2005/8/colors/colorful1" csCatId="colorful" phldr="1"/>
      <dgm:spPr/>
      <dgm:t>
        <a:bodyPr/>
        <a:lstStyle/>
        <a:p>
          <a:endParaRPr lang="en-US"/>
        </a:p>
      </dgm:t>
    </dgm:pt>
    <dgm:pt modelId="{205E5398-A4DA-470D-8D69-E8FD5D0C18BB}">
      <dgm:prSet phldrT="[Text]"/>
      <dgm:spPr/>
      <dgm:t>
        <a:bodyPr/>
        <a:lstStyle/>
        <a:p>
          <a:r>
            <a:rPr lang="fa-IR" dirty="0" smtClean="0">
              <a:solidFill>
                <a:schemeClr val="bg1"/>
              </a:solidFill>
              <a:cs typeface="2  Titr" panose="00000700000000000000" pitchFamily="2" charset="-78"/>
            </a:rPr>
            <a:t>امام جماعت</a:t>
          </a:r>
          <a:endParaRPr lang="en-US" dirty="0">
            <a:solidFill>
              <a:schemeClr val="bg1"/>
            </a:solidFill>
            <a:cs typeface="2  Titr" panose="00000700000000000000" pitchFamily="2" charset="-78"/>
          </a:endParaRPr>
        </a:p>
      </dgm:t>
    </dgm:pt>
    <dgm:pt modelId="{6B1C366C-8551-4BCA-937B-20455A04FA63}" type="parTrans" cxnId="{360C547A-9631-46FE-BBD7-6BDD2AC2602E}">
      <dgm:prSet/>
      <dgm:spPr/>
      <dgm:t>
        <a:bodyPr/>
        <a:lstStyle/>
        <a:p>
          <a:endParaRPr lang="en-US">
            <a:solidFill>
              <a:schemeClr val="bg1"/>
            </a:solidFill>
          </a:endParaRPr>
        </a:p>
      </dgm:t>
    </dgm:pt>
    <dgm:pt modelId="{DEDE0302-FA31-41C5-8B74-E2127F750024}" type="sibTrans" cxnId="{360C547A-9631-46FE-BBD7-6BDD2AC2602E}">
      <dgm:prSet/>
      <dgm:spPr/>
      <dgm:t>
        <a:bodyPr/>
        <a:lstStyle/>
        <a:p>
          <a:endParaRPr lang="en-US">
            <a:solidFill>
              <a:schemeClr val="bg1"/>
            </a:solidFill>
          </a:endParaRPr>
        </a:p>
      </dgm:t>
    </dgm:pt>
    <dgm:pt modelId="{2509F410-215E-4CA1-B472-52B3B7188585}">
      <dgm:prSet phldrT="[Text]"/>
      <dgm:spPr/>
      <dgm:t>
        <a:bodyPr/>
        <a:lstStyle/>
        <a:p>
          <a:r>
            <a:rPr lang="fa-IR" dirty="0" smtClean="0">
              <a:solidFill>
                <a:schemeClr val="bg1"/>
              </a:solidFill>
              <a:cs typeface="2  Titr" panose="00000700000000000000" pitchFamily="2" charset="-78"/>
            </a:rPr>
            <a:t>خدمات</a:t>
          </a:r>
          <a:endParaRPr lang="en-US" dirty="0">
            <a:solidFill>
              <a:schemeClr val="bg1"/>
            </a:solidFill>
            <a:cs typeface="2  Titr" panose="00000700000000000000" pitchFamily="2" charset="-78"/>
          </a:endParaRPr>
        </a:p>
      </dgm:t>
    </dgm:pt>
    <dgm:pt modelId="{9ADBF404-A782-4E0D-A2E4-618810519E5D}" type="parTrans" cxnId="{4B8FB200-3B85-4302-8D8B-8927A72E5830}">
      <dgm:prSet/>
      <dgm:spPr/>
      <dgm:t>
        <a:bodyPr/>
        <a:lstStyle/>
        <a:p>
          <a:endParaRPr lang="en-US">
            <a:solidFill>
              <a:schemeClr val="bg1"/>
            </a:solidFill>
          </a:endParaRPr>
        </a:p>
      </dgm:t>
    </dgm:pt>
    <dgm:pt modelId="{07CDF1F7-7FF9-4462-A498-5F102019526A}" type="sibTrans" cxnId="{4B8FB200-3B85-4302-8D8B-8927A72E5830}">
      <dgm:prSet/>
      <dgm:spPr/>
      <dgm:t>
        <a:bodyPr/>
        <a:lstStyle/>
        <a:p>
          <a:endParaRPr lang="en-US">
            <a:solidFill>
              <a:schemeClr val="bg1"/>
            </a:solidFill>
            <a:cs typeface="2  Titr" panose="00000700000000000000" pitchFamily="2" charset="-78"/>
          </a:endParaRPr>
        </a:p>
      </dgm:t>
    </dgm:pt>
    <dgm:pt modelId="{605E8E64-70A9-4BA1-8517-6103C9706DF6}">
      <dgm:prSet phldrT="[Text]"/>
      <dgm:spPr/>
      <dgm:t>
        <a:bodyPr/>
        <a:lstStyle/>
        <a:p>
          <a:r>
            <a:rPr lang="fa-IR" dirty="0" smtClean="0">
              <a:solidFill>
                <a:schemeClr val="bg1"/>
              </a:solidFill>
              <a:cs typeface="2  Titr" panose="00000700000000000000" pitchFamily="2" charset="-78"/>
            </a:rPr>
            <a:t>نقدي ثابت</a:t>
          </a:r>
          <a:endParaRPr lang="en-US" dirty="0">
            <a:solidFill>
              <a:schemeClr val="bg1"/>
            </a:solidFill>
            <a:cs typeface="2  Titr" panose="00000700000000000000" pitchFamily="2" charset="-78"/>
          </a:endParaRPr>
        </a:p>
      </dgm:t>
    </dgm:pt>
    <dgm:pt modelId="{B73694C7-B3E2-4451-8D30-FE6FF61C242F}" type="parTrans" cxnId="{A668A340-720A-4933-B14B-CC5D4C395AB7}">
      <dgm:prSet/>
      <dgm:spPr/>
      <dgm:t>
        <a:bodyPr/>
        <a:lstStyle/>
        <a:p>
          <a:endParaRPr lang="en-US">
            <a:solidFill>
              <a:schemeClr val="bg1"/>
            </a:solidFill>
          </a:endParaRPr>
        </a:p>
      </dgm:t>
    </dgm:pt>
    <dgm:pt modelId="{584A29E2-7541-4545-AAD6-3E03C96BFC20}" type="sibTrans" cxnId="{A668A340-720A-4933-B14B-CC5D4C395AB7}">
      <dgm:prSet/>
      <dgm:spPr/>
      <dgm:t>
        <a:bodyPr/>
        <a:lstStyle/>
        <a:p>
          <a:endParaRPr lang="en-US">
            <a:solidFill>
              <a:schemeClr val="bg1"/>
            </a:solidFill>
            <a:cs typeface="2  Titr" panose="00000700000000000000" pitchFamily="2" charset="-78"/>
          </a:endParaRPr>
        </a:p>
      </dgm:t>
    </dgm:pt>
    <dgm:pt modelId="{10A31924-0EEE-4FD0-8558-3D6C4C12BE89}">
      <dgm:prSet phldrT="[Text]"/>
      <dgm:spPr/>
      <dgm:t>
        <a:bodyPr/>
        <a:lstStyle/>
        <a:p>
          <a:r>
            <a:rPr lang="fa-IR" dirty="0" smtClean="0">
              <a:solidFill>
                <a:schemeClr val="bg1"/>
              </a:solidFill>
              <a:cs typeface="2  Titr" panose="00000700000000000000" pitchFamily="2" charset="-78"/>
            </a:rPr>
            <a:t>نقدي متغيّر</a:t>
          </a:r>
          <a:endParaRPr lang="en-US" dirty="0">
            <a:solidFill>
              <a:schemeClr val="bg1"/>
            </a:solidFill>
            <a:cs typeface="2  Titr" panose="00000700000000000000" pitchFamily="2" charset="-78"/>
          </a:endParaRPr>
        </a:p>
      </dgm:t>
    </dgm:pt>
    <dgm:pt modelId="{B1AA434E-C9E0-49A0-A382-D070A308793B}" type="parTrans" cxnId="{33270023-893E-45DA-A02B-A6170B638A1F}">
      <dgm:prSet/>
      <dgm:spPr/>
      <dgm:t>
        <a:bodyPr/>
        <a:lstStyle/>
        <a:p>
          <a:endParaRPr lang="en-US">
            <a:solidFill>
              <a:schemeClr val="bg1"/>
            </a:solidFill>
          </a:endParaRPr>
        </a:p>
      </dgm:t>
    </dgm:pt>
    <dgm:pt modelId="{21A27A25-4D61-4783-BA9C-C5E51962B958}" type="sibTrans" cxnId="{33270023-893E-45DA-A02B-A6170B638A1F}">
      <dgm:prSet/>
      <dgm:spPr/>
      <dgm:t>
        <a:bodyPr/>
        <a:lstStyle/>
        <a:p>
          <a:endParaRPr lang="en-US">
            <a:solidFill>
              <a:schemeClr val="bg1"/>
            </a:solidFill>
            <a:cs typeface="2  Titr" panose="00000700000000000000" pitchFamily="2" charset="-78"/>
          </a:endParaRPr>
        </a:p>
      </dgm:t>
    </dgm:pt>
    <dgm:pt modelId="{0D3396FC-CF41-4F0B-94CA-C32EC7E128A1}" type="pres">
      <dgm:prSet presAssocID="{F632F2BA-5E39-4D4C-99B4-EC47199C2952}" presName="cycle" presStyleCnt="0">
        <dgm:presLayoutVars>
          <dgm:chMax val="1"/>
          <dgm:dir val="rev"/>
          <dgm:animLvl val="ctr"/>
          <dgm:resizeHandles val="exact"/>
        </dgm:presLayoutVars>
      </dgm:prSet>
      <dgm:spPr/>
      <dgm:t>
        <a:bodyPr/>
        <a:lstStyle/>
        <a:p>
          <a:endParaRPr lang="en-US"/>
        </a:p>
      </dgm:t>
    </dgm:pt>
    <dgm:pt modelId="{5958DBE9-8A72-4910-87A9-76164CFE30E8}" type="pres">
      <dgm:prSet presAssocID="{205E5398-A4DA-470D-8D69-E8FD5D0C18BB}" presName="centerShape" presStyleLbl="node0" presStyleIdx="0" presStyleCnt="1"/>
      <dgm:spPr/>
      <dgm:t>
        <a:bodyPr/>
        <a:lstStyle/>
        <a:p>
          <a:endParaRPr lang="en-US"/>
        </a:p>
      </dgm:t>
    </dgm:pt>
    <dgm:pt modelId="{061147AF-3710-4CF1-8716-4BB3D5613E60}" type="pres">
      <dgm:prSet presAssocID="{9ADBF404-A782-4E0D-A2E4-618810519E5D}" presName="parTrans" presStyleLbl="bgSibTrans2D1" presStyleIdx="0" presStyleCnt="3"/>
      <dgm:spPr/>
      <dgm:t>
        <a:bodyPr/>
        <a:lstStyle/>
        <a:p>
          <a:endParaRPr lang="en-US"/>
        </a:p>
      </dgm:t>
    </dgm:pt>
    <dgm:pt modelId="{BC8C2A4E-47C1-4BB3-A5EC-0AE408B18C81}" type="pres">
      <dgm:prSet presAssocID="{2509F410-215E-4CA1-B472-52B3B7188585}" presName="node" presStyleLbl="node1" presStyleIdx="0" presStyleCnt="3">
        <dgm:presLayoutVars>
          <dgm:bulletEnabled val="1"/>
        </dgm:presLayoutVars>
      </dgm:prSet>
      <dgm:spPr/>
      <dgm:t>
        <a:bodyPr/>
        <a:lstStyle/>
        <a:p>
          <a:endParaRPr lang="en-US"/>
        </a:p>
      </dgm:t>
    </dgm:pt>
    <dgm:pt modelId="{B8895665-5683-47C2-9D41-160FF54BDDC7}" type="pres">
      <dgm:prSet presAssocID="{B73694C7-B3E2-4451-8D30-FE6FF61C242F}" presName="parTrans" presStyleLbl="bgSibTrans2D1" presStyleIdx="1" presStyleCnt="3"/>
      <dgm:spPr/>
      <dgm:t>
        <a:bodyPr/>
        <a:lstStyle/>
        <a:p>
          <a:endParaRPr lang="en-US"/>
        </a:p>
      </dgm:t>
    </dgm:pt>
    <dgm:pt modelId="{DF252E13-98FA-472C-BDA9-E97EBDBF9D79}" type="pres">
      <dgm:prSet presAssocID="{605E8E64-70A9-4BA1-8517-6103C9706DF6}" presName="node" presStyleLbl="node1" presStyleIdx="1" presStyleCnt="3">
        <dgm:presLayoutVars>
          <dgm:bulletEnabled val="1"/>
        </dgm:presLayoutVars>
      </dgm:prSet>
      <dgm:spPr/>
      <dgm:t>
        <a:bodyPr/>
        <a:lstStyle/>
        <a:p>
          <a:endParaRPr lang="en-US"/>
        </a:p>
      </dgm:t>
    </dgm:pt>
    <dgm:pt modelId="{AF23FA02-049D-479C-9D56-728D66691B36}" type="pres">
      <dgm:prSet presAssocID="{B1AA434E-C9E0-49A0-A382-D070A308793B}" presName="parTrans" presStyleLbl="bgSibTrans2D1" presStyleIdx="2" presStyleCnt="3"/>
      <dgm:spPr/>
      <dgm:t>
        <a:bodyPr/>
        <a:lstStyle/>
        <a:p>
          <a:endParaRPr lang="en-US"/>
        </a:p>
      </dgm:t>
    </dgm:pt>
    <dgm:pt modelId="{B7DEA445-D3FA-408B-8FB4-FD5B7F675829}" type="pres">
      <dgm:prSet presAssocID="{10A31924-0EEE-4FD0-8558-3D6C4C12BE89}" presName="node" presStyleLbl="node1" presStyleIdx="2" presStyleCnt="3">
        <dgm:presLayoutVars>
          <dgm:bulletEnabled val="1"/>
        </dgm:presLayoutVars>
      </dgm:prSet>
      <dgm:spPr/>
      <dgm:t>
        <a:bodyPr/>
        <a:lstStyle/>
        <a:p>
          <a:endParaRPr lang="en-US"/>
        </a:p>
      </dgm:t>
    </dgm:pt>
  </dgm:ptLst>
  <dgm:cxnLst>
    <dgm:cxn modelId="{360C547A-9631-46FE-BBD7-6BDD2AC2602E}" srcId="{F632F2BA-5E39-4D4C-99B4-EC47199C2952}" destId="{205E5398-A4DA-470D-8D69-E8FD5D0C18BB}" srcOrd="0" destOrd="0" parTransId="{6B1C366C-8551-4BCA-937B-20455A04FA63}" sibTransId="{DEDE0302-FA31-41C5-8B74-E2127F750024}"/>
    <dgm:cxn modelId="{4B8FB200-3B85-4302-8D8B-8927A72E5830}" srcId="{205E5398-A4DA-470D-8D69-E8FD5D0C18BB}" destId="{2509F410-215E-4CA1-B472-52B3B7188585}" srcOrd="0" destOrd="0" parTransId="{9ADBF404-A782-4E0D-A2E4-618810519E5D}" sibTransId="{07CDF1F7-7FF9-4462-A498-5F102019526A}"/>
    <dgm:cxn modelId="{45149125-DEA3-4BB5-9D35-40265BAE20CE}" type="presOf" srcId="{9ADBF404-A782-4E0D-A2E4-618810519E5D}" destId="{061147AF-3710-4CF1-8716-4BB3D5613E60}" srcOrd="0" destOrd="0" presId="urn:microsoft.com/office/officeart/2005/8/layout/radial4"/>
    <dgm:cxn modelId="{7626EF73-A3A4-48A2-B443-4C2CAF4F90A2}" type="presOf" srcId="{B1AA434E-C9E0-49A0-A382-D070A308793B}" destId="{AF23FA02-049D-479C-9D56-728D66691B36}" srcOrd="0" destOrd="0" presId="urn:microsoft.com/office/officeart/2005/8/layout/radial4"/>
    <dgm:cxn modelId="{795EB997-2D1D-4D35-9964-509BE457F319}" type="presOf" srcId="{F632F2BA-5E39-4D4C-99B4-EC47199C2952}" destId="{0D3396FC-CF41-4F0B-94CA-C32EC7E128A1}" srcOrd="0" destOrd="0" presId="urn:microsoft.com/office/officeart/2005/8/layout/radial4"/>
    <dgm:cxn modelId="{8043AA56-B168-4CEC-936F-B4029497ED21}" type="presOf" srcId="{605E8E64-70A9-4BA1-8517-6103C9706DF6}" destId="{DF252E13-98FA-472C-BDA9-E97EBDBF9D79}" srcOrd="0" destOrd="0" presId="urn:microsoft.com/office/officeart/2005/8/layout/radial4"/>
    <dgm:cxn modelId="{ED5C7CD6-4178-4451-A563-BD3EF57AA4E9}" type="presOf" srcId="{205E5398-A4DA-470D-8D69-E8FD5D0C18BB}" destId="{5958DBE9-8A72-4910-87A9-76164CFE30E8}" srcOrd="0" destOrd="0" presId="urn:microsoft.com/office/officeart/2005/8/layout/radial4"/>
    <dgm:cxn modelId="{690FEEA8-1BFB-40BA-95B2-A4A7AA01C7EA}" type="presOf" srcId="{2509F410-215E-4CA1-B472-52B3B7188585}" destId="{BC8C2A4E-47C1-4BB3-A5EC-0AE408B18C81}" srcOrd="0" destOrd="0" presId="urn:microsoft.com/office/officeart/2005/8/layout/radial4"/>
    <dgm:cxn modelId="{A668A340-720A-4933-B14B-CC5D4C395AB7}" srcId="{205E5398-A4DA-470D-8D69-E8FD5D0C18BB}" destId="{605E8E64-70A9-4BA1-8517-6103C9706DF6}" srcOrd="1" destOrd="0" parTransId="{B73694C7-B3E2-4451-8D30-FE6FF61C242F}" sibTransId="{584A29E2-7541-4545-AAD6-3E03C96BFC20}"/>
    <dgm:cxn modelId="{00BCD256-FB8F-4509-91F3-E18405AC00BB}" type="presOf" srcId="{10A31924-0EEE-4FD0-8558-3D6C4C12BE89}" destId="{B7DEA445-D3FA-408B-8FB4-FD5B7F675829}" srcOrd="0" destOrd="0" presId="urn:microsoft.com/office/officeart/2005/8/layout/radial4"/>
    <dgm:cxn modelId="{B2CAFE29-868B-4187-A59C-0AC469A4354E}" type="presOf" srcId="{B73694C7-B3E2-4451-8D30-FE6FF61C242F}" destId="{B8895665-5683-47C2-9D41-160FF54BDDC7}" srcOrd="0" destOrd="0" presId="urn:microsoft.com/office/officeart/2005/8/layout/radial4"/>
    <dgm:cxn modelId="{33270023-893E-45DA-A02B-A6170B638A1F}" srcId="{205E5398-A4DA-470D-8D69-E8FD5D0C18BB}" destId="{10A31924-0EEE-4FD0-8558-3D6C4C12BE89}" srcOrd="2" destOrd="0" parTransId="{B1AA434E-C9E0-49A0-A382-D070A308793B}" sibTransId="{21A27A25-4D61-4783-BA9C-C5E51962B958}"/>
    <dgm:cxn modelId="{A0C8C247-937A-4FEF-B41E-54E2E666FB58}" type="presParOf" srcId="{0D3396FC-CF41-4F0B-94CA-C32EC7E128A1}" destId="{5958DBE9-8A72-4910-87A9-76164CFE30E8}" srcOrd="0" destOrd="0" presId="urn:microsoft.com/office/officeart/2005/8/layout/radial4"/>
    <dgm:cxn modelId="{4AAA1691-8A11-4CCD-A4F8-BF8A5C013BA0}" type="presParOf" srcId="{0D3396FC-CF41-4F0B-94CA-C32EC7E128A1}" destId="{061147AF-3710-4CF1-8716-4BB3D5613E60}" srcOrd="1" destOrd="0" presId="urn:microsoft.com/office/officeart/2005/8/layout/radial4"/>
    <dgm:cxn modelId="{75BFC2CF-6719-4A01-AB12-8B6B40A4E8A3}" type="presParOf" srcId="{0D3396FC-CF41-4F0B-94CA-C32EC7E128A1}" destId="{BC8C2A4E-47C1-4BB3-A5EC-0AE408B18C81}" srcOrd="2" destOrd="0" presId="urn:microsoft.com/office/officeart/2005/8/layout/radial4"/>
    <dgm:cxn modelId="{7A1DCA5D-E33D-4841-951D-D40CDB18F34B}" type="presParOf" srcId="{0D3396FC-CF41-4F0B-94CA-C32EC7E128A1}" destId="{B8895665-5683-47C2-9D41-160FF54BDDC7}" srcOrd="3" destOrd="0" presId="urn:microsoft.com/office/officeart/2005/8/layout/radial4"/>
    <dgm:cxn modelId="{046C6209-8F0A-4EBC-8F82-E4D5E6902A48}" type="presParOf" srcId="{0D3396FC-CF41-4F0B-94CA-C32EC7E128A1}" destId="{DF252E13-98FA-472C-BDA9-E97EBDBF9D79}" srcOrd="4" destOrd="0" presId="urn:microsoft.com/office/officeart/2005/8/layout/radial4"/>
    <dgm:cxn modelId="{EA9D4920-7017-48F8-AE1F-DDD70C47A5FB}" type="presParOf" srcId="{0D3396FC-CF41-4F0B-94CA-C32EC7E128A1}" destId="{AF23FA02-049D-479C-9D56-728D66691B36}" srcOrd="5" destOrd="0" presId="urn:microsoft.com/office/officeart/2005/8/layout/radial4"/>
    <dgm:cxn modelId="{DC3CBCE3-5C82-4EF8-BD66-C102DA965FAF}" type="presParOf" srcId="{0D3396FC-CF41-4F0B-94CA-C32EC7E128A1}" destId="{B7DEA445-D3FA-408B-8FB4-FD5B7F675829}" srcOrd="6"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632F2BA-5E39-4D4C-99B4-EC47199C2952}" type="doc">
      <dgm:prSet loTypeId="urn:microsoft.com/office/officeart/2005/8/layout/radial4" loCatId="relationship" qsTypeId="urn:microsoft.com/office/officeart/2005/8/quickstyle/3d1" qsCatId="3D" csTypeId="urn:microsoft.com/office/officeart/2005/8/colors/colorful1" csCatId="colorful" phldr="1"/>
      <dgm:spPr/>
      <dgm:t>
        <a:bodyPr/>
        <a:lstStyle/>
        <a:p>
          <a:endParaRPr lang="en-US"/>
        </a:p>
      </dgm:t>
    </dgm:pt>
    <dgm:pt modelId="{205E5398-A4DA-470D-8D69-E8FD5D0C18BB}">
      <dgm:prSet phldrT="[Text]"/>
      <dgm:spPr/>
      <dgm:t>
        <a:bodyPr/>
        <a:lstStyle/>
        <a:p>
          <a:r>
            <a:rPr lang="fa-IR" dirty="0" smtClean="0">
              <a:solidFill>
                <a:schemeClr val="bg1"/>
              </a:solidFill>
              <a:cs typeface="2  Titr" panose="00000700000000000000" pitchFamily="2" charset="-78"/>
            </a:rPr>
            <a:t>امام جماعت</a:t>
          </a:r>
          <a:endParaRPr lang="en-US" dirty="0">
            <a:solidFill>
              <a:schemeClr val="bg1"/>
            </a:solidFill>
            <a:cs typeface="2  Titr" panose="00000700000000000000" pitchFamily="2" charset="-78"/>
          </a:endParaRPr>
        </a:p>
      </dgm:t>
    </dgm:pt>
    <dgm:pt modelId="{6B1C366C-8551-4BCA-937B-20455A04FA63}" type="parTrans" cxnId="{360C547A-9631-46FE-BBD7-6BDD2AC2602E}">
      <dgm:prSet/>
      <dgm:spPr/>
      <dgm:t>
        <a:bodyPr/>
        <a:lstStyle/>
        <a:p>
          <a:endParaRPr lang="en-US">
            <a:solidFill>
              <a:schemeClr val="bg1"/>
            </a:solidFill>
          </a:endParaRPr>
        </a:p>
      </dgm:t>
    </dgm:pt>
    <dgm:pt modelId="{DEDE0302-FA31-41C5-8B74-E2127F750024}" type="sibTrans" cxnId="{360C547A-9631-46FE-BBD7-6BDD2AC2602E}">
      <dgm:prSet/>
      <dgm:spPr/>
      <dgm:t>
        <a:bodyPr/>
        <a:lstStyle/>
        <a:p>
          <a:endParaRPr lang="en-US">
            <a:solidFill>
              <a:schemeClr val="bg1"/>
            </a:solidFill>
          </a:endParaRPr>
        </a:p>
      </dgm:t>
    </dgm:pt>
    <dgm:pt modelId="{2509F410-215E-4CA1-B472-52B3B7188585}">
      <dgm:prSet phldrT="[Text]"/>
      <dgm:spPr/>
      <dgm:t>
        <a:bodyPr/>
        <a:lstStyle/>
        <a:p>
          <a:r>
            <a:rPr lang="fa-IR" dirty="0" smtClean="0">
              <a:solidFill>
                <a:schemeClr val="bg1"/>
              </a:solidFill>
              <a:cs typeface="2  Titr" panose="00000700000000000000" pitchFamily="2" charset="-78"/>
            </a:rPr>
            <a:t>خانه</a:t>
          </a:r>
          <a:endParaRPr lang="en-US" dirty="0">
            <a:solidFill>
              <a:schemeClr val="bg1"/>
            </a:solidFill>
            <a:cs typeface="2  Titr" panose="00000700000000000000" pitchFamily="2" charset="-78"/>
          </a:endParaRPr>
        </a:p>
      </dgm:t>
    </dgm:pt>
    <dgm:pt modelId="{9ADBF404-A782-4E0D-A2E4-618810519E5D}" type="parTrans" cxnId="{4B8FB200-3B85-4302-8D8B-8927A72E5830}">
      <dgm:prSet/>
      <dgm:spPr/>
      <dgm:t>
        <a:bodyPr/>
        <a:lstStyle/>
        <a:p>
          <a:endParaRPr lang="en-US">
            <a:solidFill>
              <a:schemeClr val="bg1"/>
            </a:solidFill>
          </a:endParaRPr>
        </a:p>
      </dgm:t>
    </dgm:pt>
    <dgm:pt modelId="{07CDF1F7-7FF9-4462-A498-5F102019526A}" type="sibTrans" cxnId="{4B8FB200-3B85-4302-8D8B-8927A72E5830}">
      <dgm:prSet/>
      <dgm:spPr/>
      <dgm:t>
        <a:bodyPr/>
        <a:lstStyle/>
        <a:p>
          <a:endParaRPr lang="en-US">
            <a:solidFill>
              <a:schemeClr val="bg1"/>
            </a:solidFill>
            <a:cs typeface="2  Titr" panose="00000700000000000000" pitchFamily="2" charset="-78"/>
          </a:endParaRPr>
        </a:p>
      </dgm:t>
    </dgm:pt>
    <dgm:pt modelId="{BDBB3283-385D-4B60-A2EB-9CB8C134BCC7}">
      <dgm:prSet phldrT="[Text]"/>
      <dgm:spPr/>
      <dgm:t>
        <a:bodyPr/>
        <a:lstStyle/>
        <a:p>
          <a:r>
            <a:rPr lang="fa-IR" dirty="0" smtClean="0">
              <a:solidFill>
                <a:schemeClr val="bg1"/>
              </a:solidFill>
              <a:cs typeface="2  Titr" panose="00000700000000000000" pitchFamily="2" charset="-78"/>
            </a:rPr>
            <a:t>بيمه</a:t>
          </a:r>
          <a:endParaRPr lang="en-US" dirty="0">
            <a:solidFill>
              <a:schemeClr val="bg1"/>
            </a:solidFill>
            <a:cs typeface="2  Titr" panose="00000700000000000000" pitchFamily="2" charset="-78"/>
          </a:endParaRPr>
        </a:p>
      </dgm:t>
    </dgm:pt>
    <dgm:pt modelId="{6209AF05-D78B-477C-8E93-A55BA696739B}" type="parTrans" cxnId="{D38605F8-F435-4A59-B25D-EA40EDC23942}">
      <dgm:prSet/>
      <dgm:spPr/>
      <dgm:t>
        <a:bodyPr/>
        <a:lstStyle/>
        <a:p>
          <a:endParaRPr lang="en-US"/>
        </a:p>
      </dgm:t>
    </dgm:pt>
    <dgm:pt modelId="{0D1F3516-06C1-4977-A2C9-985AAF200580}" type="sibTrans" cxnId="{D38605F8-F435-4A59-B25D-EA40EDC23942}">
      <dgm:prSet/>
      <dgm:spPr/>
      <dgm:t>
        <a:bodyPr/>
        <a:lstStyle/>
        <a:p>
          <a:endParaRPr lang="en-US"/>
        </a:p>
      </dgm:t>
    </dgm:pt>
    <dgm:pt modelId="{DE6F2FD8-6869-43B3-9330-7BFE4F7A85C2}">
      <dgm:prSet phldrT="[Text]"/>
      <dgm:spPr/>
      <dgm:t>
        <a:bodyPr/>
        <a:lstStyle/>
        <a:p>
          <a:endParaRPr lang="en-US" dirty="0">
            <a:solidFill>
              <a:schemeClr val="bg1"/>
            </a:solidFill>
            <a:cs typeface="2  Titr" panose="00000700000000000000" pitchFamily="2" charset="-78"/>
          </a:endParaRPr>
        </a:p>
      </dgm:t>
    </dgm:pt>
    <dgm:pt modelId="{DE4F9A13-59C4-4A52-8CE2-1A142AD8270D}" type="parTrans" cxnId="{28B191C2-25DD-46BD-B1AE-C3CE42C36343}">
      <dgm:prSet/>
      <dgm:spPr/>
      <dgm:t>
        <a:bodyPr/>
        <a:lstStyle/>
        <a:p>
          <a:endParaRPr lang="en-US"/>
        </a:p>
      </dgm:t>
    </dgm:pt>
    <dgm:pt modelId="{ADA0C2B2-8AC1-45FD-8D64-62579677AECA}" type="sibTrans" cxnId="{28B191C2-25DD-46BD-B1AE-C3CE42C36343}">
      <dgm:prSet/>
      <dgm:spPr/>
      <dgm:t>
        <a:bodyPr/>
        <a:lstStyle/>
        <a:p>
          <a:endParaRPr lang="en-US"/>
        </a:p>
      </dgm:t>
    </dgm:pt>
    <dgm:pt modelId="{485CF676-12F6-4DDE-8FC0-D424BA641039}" type="pres">
      <dgm:prSet presAssocID="{F632F2BA-5E39-4D4C-99B4-EC47199C2952}" presName="cycle" presStyleCnt="0">
        <dgm:presLayoutVars>
          <dgm:chMax val="1"/>
          <dgm:dir val="rev"/>
          <dgm:animLvl val="ctr"/>
          <dgm:resizeHandles val="exact"/>
        </dgm:presLayoutVars>
      </dgm:prSet>
      <dgm:spPr/>
      <dgm:t>
        <a:bodyPr/>
        <a:lstStyle/>
        <a:p>
          <a:endParaRPr lang="en-US"/>
        </a:p>
      </dgm:t>
    </dgm:pt>
    <dgm:pt modelId="{D2459285-8962-4D50-BB9F-AF4824004306}" type="pres">
      <dgm:prSet presAssocID="{205E5398-A4DA-470D-8D69-E8FD5D0C18BB}" presName="centerShape" presStyleLbl="node0" presStyleIdx="0" presStyleCnt="1"/>
      <dgm:spPr/>
      <dgm:t>
        <a:bodyPr/>
        <a:lstStyle/>
        <a:p>
          <a:endParaRPr lang="en-US"/>
        </a:p>
      </dgm:t>
    </dgm:pt>
    <dgm:pt modelId="{93BD5B44-82B2-4D10-B5C0-01949773BAE4}" type="pres">
      <dgm:prSet presAssocID="{9ADBF404-A782-4E0D-A2E4-618810519E5D}" presName="parTrans" presStyleLbl="bgSibTrans2D1" presStyleIdx="0" presStyleCnt="2"/>
      <dgm:spPr/>
      <dgm:t>
        <a:bodyPr/>
        <a:lstStyle/>
        <a:p>
          <a:endParaRPr lang="en-US"/>
        </a:p>
      </dgm:t>
    </dgm:pt>
    <dgm:pt modelId="{0033AD07-263B-4657-BB24-DAD97811DDC4}" type="pres">
      <dgm:prSet presAssocID="{2509F410-215E-4CA1-B472-52B3B7188585}" presName="node" presStyleLbl="node1" presStyleIdx="0" presStyleCnt="2">
        <dgm:presLayoutVars>
          <dgm:bulletEnabled val="1"/>
        </dgm:presLayoutVars>
      </dgm:prSet>
      <dgm:spPr/>
      <dgm:t>
        <a:bodyPr/>
        <a:lstStyle/>
        <a:p>
          <a:endParaRPr lang="en-US"/>
        </a:p>
      </dgm:t>
    </dgm:pt>
    <dgm:pt modelId="{F2D472FC-0AF1-4900-BE47-90CBE3CDC121}" type="pres">
      <dgm:prSet presAssocID="{6209AF05-D78B-477C-8E93-A55BA696739B}" presName="parTrans" presStyleLbl="bgSibTrans2D1" presStyleIdx="1" presStyleCnt="2"/>
      <dgm:spPr/>
      <dgm:t>
        <a:bodyPr/>
        <a:lstStyle/>
        <a:p>
          <a:endParaRPr lang="en-US"/>
        </a:p>
      </dgm:t>
    </dgm:pt>
    <dgm:pt modelId="{3007915F-C2E6-46A9-B2BB-E5084A9A344E}" type="pres">
      <dgm:prSet presAssocID="{BDBB3283-385D-4B60-A2EB-9CB8C134BCC7}" presName="node" presStyleLbl="node1" presStyleIdx="1" presStyleCnt="2">
        <dgm:presLayoutVars>
          <dgm:bulletEnabled val="1"/>
        </dgm:presLayoutVars>
      </dgm:prSet>
      <dgm:spPr/>
      <dgm:t>
        <a:bodyPr/>
        <a:lstStyle/>
        <a:p>
          <a:endParaRPr lang="en-US"/>
        </a:p>
      </dgm:t>
    </dgm:pt>
  </dgm:ptLst>
  <dgm:cxnLst>
    <dgm:cxn modelId="{9620398F-D74E-4FD7-BD28-EB7A92D6F031}" type="presOf" srcId="{205E5398-A4DA-470D-8D69-E8FD5D0C18BB}" destId="{D2459285-8962-4D50-BB9F-AF4824004306}" srcOrd="0" destOrd="0" presId="urn:microsoft.com/office/officeart/2005/8/layout/radial4"/>
    <dgm:cxn modelId="{4B8FB200-3B85-4302-8D8B-8927A72E5830}" srcId="{205E5398-A4DA-470D-8D69-E8FD5D0C18BB}" destId="{2509F410-215E-4CA1-B472-52B3B7188585}" srcOrd="0" destOrd="0" parTransId="{9ADBF404-A782-4E0D-A2E4-618810519E5D}" sibTransId="{07CDF1F7-7FF9-4462-A498-5F102019526A}"/>
    <dgm:cxn modelId="{360C547A-9631-46FE-BBD7-6BDD2AC2602E}" srcId="{F632F2BA-5E39-4D4C-99B4-EC47199C2952}" destId="{205E5398-A4DA-470D-8D69-E8FD5D0C18BB}" srcOrd="0" destOrd="0" parTransId="{6B1C366C-8551-4BCA-937B-20455A04FA63}" sibTransId="{DEDE0302-FA31-41C5-8B74-E2127F750024}"/>
    <dgm:cxn modelId="{318C5A61-6969-440F-9255-E25E2786BA6C}" type="presOf" srcId="{6209AF05-D78B-477C-8E93-A55BA696739B}" destId="{F2D472FC-0AF1-4900-BE47-90CBE3CDC121}" srcOrd="0" destOrd="0" presId="urn:microsoft.com/office/officeart/2005/8/layout/radial4"/>
    <dgm:cxn modelId="{4AB0CC16-6A31-4D0A-B387-7FEFDEA8D0AC}" type="presOf" srcId="{F632F2BA-5E39-4D4C-99B4-EC47199C2952}" destId="{485CF676-12F6-4DDE-8FC0-D424BA641039}" srcOrd="0" destOrd="0" presId="urn:microsoft.com/office/officeart/2005/8/layout/radial4"/>
    <dgm:cxn modelId="{AB630F17-CBDD-43B8-804A-D821AEA93E2D}" type="presOf" srcId="{9ADBF404-A782-4E0D-A2E4-618810519E5D}" destId="{93BD5B44-82B2-4D10-B5C0-01949773BAE4}" srcOrd="0" destOrd="0" presId="urn:microsoft.com/office/officeart/2005/8/layout/radial4"/>
    <dgm:cxn modelId="{7884681C-0974-4A82-8501-234D66E128FF}" type="presOf" srcId="{BDBB3283-385D-4B60-A2EB-9CB8C134BCC7}" destId="{3007915F-C2E6-46A9-B2BB-E5084A9A344E}" srcOrd="0" destOrd="0" presId="urn:microsoft.com/office/officeart/2005/8/layout/radial4"/>
    <dgm:cxn modelId="{D38605F8-F435-4A59-B25D-EA40EDC23942}" srcId="{205E5398-A4DA-470D-8D69-E8FD5D0C18BB}" destId="{BDBB3283-385D-4B60-A2EB-9CB8C134BCC7}" srcOrd="1" destOrd="0" parTransId="{6209AF05-D78B-477C-8E93-A55BA696739B}" sibTransId="{0D1F3516-06C1-4977-A2C9-985AAF200580}"/>
    <dgm:cxn modelId="{28B191C2-25DD-46BD-B1AE-C3CE42C36343}" srcId="{F632F2BA-5E39-4D4C-99B4-EC47199C2952}" destId="{DE6F2FD8-6869-43B3-9330-7BFE4F7A85C2}" srcOrd="1" destOrd="0" parTransId="{DE4F9A13-59C4-4A52-8CE2-1A142AD8270D}" sibTransId="{ADA0C2B2-8AC1-45FD-8D64-62579677AECA}"/>
    <dgm:cxn modelId="{56A2CDD5-BAA3-4675-80EF-BA430E2438CD}" type="presOf" srcId="{2509F410-215E-4CA1-B472-52B3B7188585}" destId="{0033AD07-263B-4657-BB24-DAD97811DDC4}" srcOrd="0" destOrd="0" presId="urn:microsoft.com/office/officeart/2005/8/layout/radial4"/>
    <dgm:cxn modelId="{142E44F1-380F-4C71-9E23-25B4240CE2D6}" type="presParOf" srcId="{485CF676-12F6-4DDE-8FC0-D424BA641039}" destId="{D2459285-8962-4D50-BB9F-AF4824004306}" srcOrd="0" destOrd="0" presId="urn:microsoft.com/office/officeart/2005/8/layout/radial4"/>
    <dgm:cxn modelId="{AA70DAB3-7550-4F00-9161-8DF2CB673D4A}" type="presParOf" srcId="{485CF676-12F6-4DDE-8FC0-D424BA641039}" destId="{93BD5B44-82B2-4D10-B5C0-01949773BAE4}" srcOrd="1" destOrd="0" presId="urn:microsoft.com/office/officeart/2005/8/layout/radial4"/>
    <dgm:cxn modelId="{4D08FAFB-E302-4C5E-B67D-5B897E6AC45F}" type="presParOf" srcId="{485CF676-12F6-4DDE-8FC0-D424BA641039}" destId="{0033AD07-263B-4657-BB24-DAD97811DDC4}" srcOrd="2" destOrd="0" presId="urn:microsoft.com/office/officeart/2005/8/layout/radial4"/>
    <dgm:cxn modelId="{ACEBB996-5963-4A8E-8E44-DF7BCF83365D}" type="presParOf" srcId="{485CF676-12F6-4DDE-8FC0-D424BA641039}" destId="{F2D472FC-0AF1-4900-BE47-90CBE3CDC121}" srcOrd="3" destOrd="0" presId="urn:microsoft.com/office/officeart/2005/8/layout/radial4"/>
    <dgm:cxn modelId="{BA7AB87F-6C1E-4160-9E39-F4436B878010}" type="presParOf" srcId="{485CF676-12F6-4DDE-8FC0-D424BA641039}" destId="{3007915F-C2E6-46A9-B2BB-E5084A9A344E}" srcOrd="4"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632F2BA-5E39-4D4C-99B4-EC47199C2952}" type="doc">
      <dgm:prSet loTypeId="urn:microsoft.com/office/officeart/2005/8/layout/radial4" loCatId="relationship" qsTypeId="urn:microsoft.com/office/officeart/2005/8/quickstyle/3d1" qsCatId="3D" csTypeId="urn:microsoft.com/office/officeart/2005/8/colors/colorful1" csCatId="colorful" phldr="1"/>
      <dgm:spPr/>
      <dgm:t>
        <a:bodyPr/>
        <a:lstStyle/>
        <a:p>
          <a:endParaRPr lang="en-US"/>
        </a:p>
      </dgm:t>
    </dgm:pt>
    <dgm:pt modelId="{205E5398-A4DA-470D-8D69-E8FD5D0C18BB}">
      <dgm:prSet phldrT="[Text]"/>
      <dgm:spPr/>
      <dgm:t>
        <a:bodyPr/>
        <a:lstStyle/>
        <a:p>
          <a:r>
            <a:rPr lang="fa-IR" dirty="0" smtClean="0">
              <a:solidFill>
                <a:schemeClr val="bg1"/>
              </a:solidFill>
              <a:cs typeface="2  Titr" panose="00000700000000000000" pitchFamily="2" charset="-78"/>
            </a:rPr>
            <a:t>امام جماعت</a:t>
          </a:r>
          <a:endParaRPr lang="en-US" dirty="0">
            <a:solidFill>
              <a:schemeClr val="bg1"/>
            </a:solidFill>
            <a:cs typeface="2  Titr" panose="00000700000000000000" pitchFamily="2" charset="-78"/>
          </a:endParaRPr>
        </a:p>
      </dgm:t>
    </dgm:pt>
    <dgm:pt modelId="{6B1C366C-8551-4BCA-937B-20455A04FA63}" type="parTrans" cxnId="{360C547A-9631-46FE-BBD7-6BDD2AC2602E}">
      <dgm:prSet/>
      <dgm:spPr/>
      <dgm:t>
        <a:bodyPr/>
        <a:lstStyle/>
        <a:p>
          <a:endParaRPr lang="en-US">
            <a:solidFill>
              <a:schemeClr val="bg1"/>
            </a:solidFill>
          </a:endParaRPr>
        </a:p>
      </dgm:t>
    </dgm:pt>
    <dgm:pt modelId="{DEDE0302-FA31-41C5-8B74-E2127F750024}" type="sibTrans" cxnId="{360C547A-9631-46FE-BBD7-6BDD2AC2602E}">
      <dgm:prSet/>
      <dgm:spPr/>
      <dgm:t>
        <a:bodyPr/>
        <a:lstStyle/>
        <a:p>
          <a:endParaRPr lang="en-US">
            <a:solidFill>
              <a:schemeClr val="bg1"/>
            </a:solidFill>
          </a:endParaRPr>
        </a:p>
      </dgm:t>
    </dgm:pt>
    <dgm:pt modelId="{2509F410-215E-4CA1-B472-52B3B7188585}">
      <dgm:prSet phldrT="[Text]"/>
      <dgm:spPr/>
      <dgm:t>
        <a:bodyPr/>
        <a:lstStyle/>
        <a:p>
          <a:r>
            <a:rPr lang="fa-IR" dirty="0" smtClean="0">
              <a:solidFill>
                <a:schemeClr val="bg1"/>
              </a:solidFill>
              <a:cs typeface="2  Titr" panose="00000700000000000000" pitchFamily="2" charset="-78"/>
            </a:rPr>
            <a:t>مختصّ به روحانيّت</a:t>
          </a:r>
          <a:endParaRPr lang="en-US" dirty="0">
            <a:solidFill>
              <a:schemeClr val="bg1"/>
            </a:solidFill>
            <a:cs typeface="2  Titr" panose="00000700000000000000" pitchFamily="2" charset="-78"/>
          </a:endParaRPr>
        </a:p>
      </dgm:t>
    </dgm:pt>
    <dgm:pt modelId="{9ADBF404-A782-4E0D-A2E4-618810519E5D}" type="parTrans" cxnId="{4B8FB200-3B85-4302-8D8B-8927A72E5830}">
      <dgm:prSet/>
      <dgm:spPr/>
      <dgm:t>
        <a:bodyPr/>
        <a:lstStyle/>
        <a:p>
          <a:endParaRPr lang="en-US">
            <a:solidFill>
              <a:schemeClr val="bg1"/>
            </a:solidFill>
          </a:endParaRPr>
        </a:p>
      </dgm:t>
    </dgm:pt>
    <dgm:pt modelId="{07CDF1F7-7FF9-4462-A498-5F102019526A}" type="sibTrans" cxnId="{4B8FB200-3B85-4302-8D8B-8927A72E5830}">
      <dgm:prSet/>
      <dgm:spPr/>
      <dgm:t>
        <a:bodyPr/>
        <a:lstStyle/>
        <a:p>
          <a:endParaRPr lang="en-US">
            <a:solidFill>
              <a:schemeClr val="bg1"/>
            </a:solidFill>
            <a:cs typeface="2  Titr" panose="00000700000000000000" pitchFamily="2" charset="-78"/>
          </a:endParaRPr>
        </a:p>
      </dgm:t>
    </dgm:pt>
    <dgm:pt modelId="{BDBB3283-385D-4B60-A2EB-9CB8C134BCC7}">
      <dgm:prSet phldrT="[Text]"/>
      <dgm:spPr/>
      <dgm:t>
        <a:bodyPr/>
        <a:lstStyle/>
        <a:p>
          <a:r>
            <a:rPr lang="fa-IR" dirty="0" smtClean="0">
              <a:solidFill>
                <a:schemeClr val="bg1"/>
              </a:solidFill>
              <a:cs typeface="2  Titr" panose="00000700000000000000" pitchFamily="2" charset="-78"/>
            </a:rPr>
            <a:t>غيرمختصّ</a:t>
          </a:r>
        </a:p>
        <a:p>
          <a:r>
            <a:rPr lang="fa-IR" dirty="0" smtClean="0">
              <a:solidFill>
                <a:schemeClr val="bg1"/>
              </a:solidFill>
              <a:cs typeface="2  Titr" panose="00000700000000000000" pitchFamily="2" charset="-78"/>
            </a:rPr>
            <a:t>به روحانيّت</a:t>
          </a:r>
          <a:endParaRPr lang="en-US" dirty="0">
            <a:solidFill>
              <a:schemeClr val="bg1"/>
            </a:solidFill>
            <a:cs typeface="2  Titr" panose="00000700000000000000" pitchFamily="2" charset="-78"/>
          </a:endParaRPr>
        </a:p>
      </dgm:t>
    </dgm:pt>
    <dgm:pt modelId="{6209AF05-D78B-477C-8E93-A55BA696739B}" type="parTrans" cxnId="{D38605F8-F435-4A59-B25D-EA40EDC23942}">
      <dgm:prSet/>
      <dgm:spPr/>
      <dgm:t>
        <a:bodyPr/>
        <a:lstStyle/>
        <a:p>
          <a:endParaRPr lang="en-US"/>
        </a:p>
      </dgm:t>
    </dgm:pt>
    <dgm:pt modelId="{0D1F3516-06C1-4977-A2C9-985AAF200580}" type="sibTrans" cxnId="{D38605F8-F435-4A59-B25D-EA40EDC23942}">
      <dgm:prSet/>
      <dgm:spPr/>
      <dgm:t>
        <a:bodyPr/>
        <a:lstStyle/>
        <a:p>
          <a:endParaRPr lang="en-US"/>
        </a:p>
      </dgm:t>
    </dgm:pt>
    <dgm:pt modelId="{DE6F2FD8-6869-43B3-9330-7BFE4F7A85C2}">
      <dgm:prSet phldrT="[Text]"/>
      <dgm:spPr/>
      <dgm:t>
        <a:bodyPr/>
        <a:lstStyle/>
        <a:p>
          <a:endParaRPr lang="en-US" dirty="0">
            <a:solidFill>
              <a:schemeClr val="bg1"/>
            </a:solidFill>
            <a:cs typeface="2  Titr" panose="00000700000000000000" pitchFamily="2" charset="-78"/>
          </a:endParaRPr>
        </a:p>
      </dgm:t>
    </dgm:pt>
    <dgm:pt modelId="{DE4F9A13-59C4-4A52-8CE2-1A142AD8270D}" type="parTrans" cxnId="{28B191C2-25DD-46BD-B1AE-C3CE42C36343}">
      <dgm:prSet/>
      <dgm:spPr/>
      <dgm:t>
        <a:bodyPr/>
        <a:lstStyle/>
        <a:p>
          <a:endParaRPr lang="en-US"/>
        </a:p>
      </dgm:t>
    </dgm:pt>
    <dgm:pt modelId="{ADA0C2B2-8AC1-45FD-8D64-62579677AECA}" type="sibTrans" cxnId="{28B191C2-25DD-46BD-B1AE-C3CE42C36343}">
      <dgm:prSet/>
      <dgm:spPr/>
      <dgm:t>
        <a:bodyPr/>
        <a:lstStyle/>
        <a:p>
          <a:endParaRPr lang="en-US"/>
        </a:p>
      </dgm:t>
    </dgm:pt>
    <dgm:pt modelId="{485CF676-12F6-4DDE-8FC0-D424BA641039}" type="pres">
      <dgm:prSet presAssocID="{F632F2BA-5E39-4D4C-99B4-EC47199C2952}" presName="cycle" presStyleCnt="0">
        <dgm:presLayoutVars>
          <dgm:chMax val="1"/>
          <dgm:dir val="rev"/>
          <dgm:animLvl val="ctr"/>
          <dgm:resizeHandles val="exact"/>
        </dgm:presLayoutVars>
      </dgm:prSet>
      <dgm:spPr/>
      <dgm:t>
        <a:bodyPr/>
        <a:lstStyle/>
        <a:p>
          <a:endParaRPr lang="en-US"/>
        </a:p>
      </dgm:t>
    </dgm:pt>
    <dgm:pt modelId="{D2459285-8962-4D50-BB9F-AF4824004306}" type="pres">
      <dgm:prSet presAssocID="{205E5398-A4DA-470D-8D69-E8FD5D0C18BB}" presName="centerShape" presStyleLbl="node0" presStyleIdx="0" presStyleCnt="1"/>
      <dgm:spPr/>
      <dgm:t>
        <a:bodyPr/>
        <a:lstStyle/>
        <a:p>
          <a:endParaRPr lang="en-US"/>
        </a:p>
      </dgm:t>
    </dgm:pt>
    <dgm:pt modelId="{93BD5B44-82B2-4D10-B5C0-01949773BAE4}" type="pres">
      <dgm:prSet presAssocID="{9ADBF404-A782-4E0D-A2E4-618810519E5D}" presName="parTrans" presStyleLbl="bgSibTrans2D1" presStyleIdx="0" presStyleCnt="2"/>
      <dgm:spPr/>
      <dgm:t>
        <a:bodyPr/>
        <a:lstStyle/>
        <a:p>
          <a:endParaRPr lang="en-US"/>
        </a:p>
      </dgm:t>
    </dgm:pt>
    <dgm:pt modelId="{0033AD07-263B-4657-BB24-DAD97811DDC4}" type="pres">
      <dgm:prSet presAssocID="{2509F410-215E-4CA1-B472-52B3B7188585}" presName="node" presStyleLbl="node1" presStyleIdx="0" presStyleCnt="2">
        <dgm:presLayoutVars>
          <dgm:bulletEnabled val="1"/>
        </dgm:presLayoutVars>
      </dgm:prSet>
      <dgm:spPr/>
      <dgm:t>
        <a:bodyPr/>
        <a:lstStyle/>
        <a:p>
          <a:endParaRPr lang="en-US"/>
        </a:p>
      </dgm:t>
    </dgm:pt>
    <dgm:pt modelId="{F2D472FC-0AF1-4900-BE47-90CBE3CDC121}" type="pres">
      <dgm:prSet presAssocID="{6209AF05-D78B-477C-8E93-A55BA696739B}" presName="parTrans" presStyleLbl="bgSibTrans2D1" presStyleIdx="1" presStyleCnt="2"/>
      <dgm:spPr/>
      <dgm:t>
        <a:bodyPr/>
        <a:lstStyle/>
        <a:p>
          <a:endParaRPr lang="en-US"/>
        </a:p>
      </dgm:t>
    </dgm:pt>
    <dgm:pt modelId="{3007915F-C2E6-46A9-B2BB-E5084A9A344E}" type="pres">
      <dgm:prSet presAssocID="{BDBB3283-385D-4B60-A2EB-9CB8C134BCC7}" presName="node" presStyleLbl="node1" presStyleIdx="1" presStyleCnt="2">
        <dgm:presLayoutVars>
          <dgm:bulletEnabled val="1"/>
        </dgm:presLayoutVars>
      </dgm:prSet>
      <dgm:spPr/>
      <dgm:t>
        <a:bodyPr/>
        <a:lstStyle/>
        <a:p>
          <a:endParaRPr lang="en-US"/>
        </a:p>
      </dgm:t>
    </dgm:pt>
  </dgm:ptLst>
  <dgm:cxnLst>
    <dgm:cxn modelId="{9620398F-D74E-4FD7-BD28-EB7A92D6F031}" type="presOf" srcId="{205E5398-A4DA-470D-8D69-E8FD5D0C18BB}" destId="{D2459285-8962-4D50-BB9F-AF4824004306}" srcOrd="0" destOrd="0" presId="urn:microsoft.com/office/officeart/2005/8/layout/radial4"/>
    <dgm:cxn modelId="{318C5A61-6969-440F-9255-E25E2786BA6C}" type="presOf" srcId="{6209AF05-D78B-477C-8E93-A55BA696739B}" destId="{F2D472FC-0AF1-4900-BE47-90CBE3CDC121}" srcOrd="0" destOrd="0" presId="urn:microsoft.com/office/officeart/2005/8/layout/radial4"/>
    <dgm:cxn modelId="{360C547A-9631-46FE-BBD7-6BDD2AC2602E}" srcId="{F632F2BA-5E39-4D4C-99B4-EC47199C2952}" destId="{205E5398-A4DA-470D-8D69-E8FD5D0C18BB}" srcOrd="0" destOrd="0" parTransId="{6B1C366C-8551-4BCA-937B-20455A04FA63}" sibTransId="{DEDE0302-FA31-41C5-8B74-E2127F750024}"/>
    <dgm:cxn modelId="{4B8FB200-3B85-4302-8D8B-8927A72E5830}" srcId="{205E5398-A4DA-470D-8D69-E8FD5D0C18BB}" destId="{2509F410-215E-4CA1-B472-52B3B7188585}" srcOrd="0" destOrd="0" parTransId="{9ADBF404-A782-4E0D-A2E4-618810519E5D}" sibTransId="{07CDF1F7-7FF9-4462-A498-5F102019526A}"/>
    <dgm:cxn modelId="{4AB0CC16-6A31-4D0A-B387-7FEFDEA8D0AC}" type="presOf" srcId="{F632F2BA-5E39-4D4C-99B4-EC47199C2952}" destId="{485CF676-12F6-4DDE-8FC0-D424BA641039}" srcOrd="0" destOrd="0" presId="urn:microsoft.com/office/officeart/2005/8/layout/radial4"/>
    <dgm:cxn modelId="{AB630F17-CBDD-43B8-804A-D821AEA93E2D}" type="presOf" srcId="{9ADBF404-A782-4E0D-A2E4-618810519E5D}" destId="{93BD5B44-82B2-4D10-B5C0-01949773BAE4}" srcOrd="0" destOrd="0" presId="urn:microsoft.com/office/officeart/2005/8/layout/radial4"/>
    <dgm:cxn modelId="{7884681C-0974-4A82-8501-234D66E128FF}" type="presOf" srcId="{BDBB3283-385D-4B60-A2EB-9CB8C134BCC7}" destId="{3007915F-C2E6-46A9-B2BB-E5084A9A344E}" srcOrd="0" destOrd="0" presId="urn:microsoft.com/office/officeart/2005/8/layout/radial4"/>
    <dgm:cxn modelId="{D38605F8-F435-4A59-B25D-EA40EDC23942}" srcId="{205E5398-A4DA-470D-8D69-E8FD5D0C18BB}" destId="{BDBB3283-385D-4B60-A2EB-9CB8C134BCC7}" srcOrd="1" destOrd="0" parTransId="{6209AF05-D78B-477C-8E93-A55BA696739B}" sibTransId="{0D1F3516-06C1-4977-A2C9-985AAF200580}"/>
    <dgm:cxn modelId="{28B191C2-25DD-46BD-B1AE-C3CE42C36343}" srcId="{F632F2BA-5E39-4D4C-99B4-EC47199C2952}" destId="{DE6F2FD8-6869-43B3-9330-7BFE4F7A85C2}" srcOrd="1" destOrd="0" parTransId="{DE4F9A13-59C4-4A52-8CE2-1A142AD8270D}" sibTransId="{ADA0C2B2-8AC1-45FD-8D64-62579677AECA}"/>
    <dgm:cxn modelId="{56A2CDD5-BAA3-4675-80EF-BA430E2438CD}" type="presOf" srcId="{2509F410-215E-4CA1-B472-52B3B7188585}" destId="{0033AD07-263B-4657-BB24-DAD97811DDC4}" srcOrd="0" destOrd="0" presId="urn:microsoft.com/office/officeart/2005/8/layout/radial4"/>
    <dgm:cxn modelId="{142E44F1-380F-4C71-9E23-25B4240CE2D6}" type="presParOf" srcId="{485CF676-12F6-4DDE-8FC0-D424BA641039}" destId="{D2459285-8962-4D50-BB9F-AF4824004306}" srcOrd="0" destOrd="0" presId="urn:microsoft.com/office/officeart/2005/8/layout/radial4"/>
    <dgm:cxn modelId="{AA70DAB3-7550-4F00-9161-8DF2CB673D4A}" type="presParOf" srcId="{485CF676-12F6-4DDE-8FC0-D424BA641039}" destId="{93BD5B44-82B2-4D10-B5C0-01949773BAE4}" srcOrd="1" destOrd="0" presId="urn:microsoft.com/office/officeart/2005/8/layout/radial4"/>
    <dgm:cxn modelId="{4D08FAFB-E302-4C5E-B67D-5B897E6AC45F}" type="presParOf" srcId="{485CF676-12F6-4DDE-8FC0-D424BA641039}" destId="{0033AD07-263B-4657-BB24-DAD97811DDC4}" srcOrd="2" destOrd="0" presId="urn:microsoft.com/office/officeart/2005/8/layout/radial4"/>
    <dgm:cxn modelId="{ACEBB996-5963-4A8E-8E44-DF7BCF83365D}" type="presParOf" srcId="{485CF676-12F6-4DDE-8FC0-D424BA641039}" destId="{F2D472FC-0AF1-4900-BE47-90CBE3CDC121}" srcOrd="3" destOrd="0" presId="urn:microsoft.com/office/officeart/2005/8/layout/radial4"/>
    <dgm:cxn modelId="{BA7AB87F-6C1E-4160-9E39-F4436B878010}" type="presParOf" srcId="{485CF676-12F6-4DDE-8FC0-D424BA641039}" destId="{3007915F-C2E6-46A9-B2BB-E5084A9A344E}" srcOrd="4"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58DBE9-8A72-4910-87A9-76164CFE30E8}">
      <dsp:nvSpPr>
        <dsp:cNvPr id="0" name=""/>
        <dsp:cNvSpPr/>
      </dsp:nvSpPr>
      <dsp:spPr>
        <a:xfrm>
          <a:off x="3049946" y="2212602"/>
          <a:ext cx="1856657" cy="1856657"/>
        </a:xfrm>
        <a:prstGeom prst="ellipse">
          <a:avLst/>
        </a:prstGeom>
        <a:gradFill rotWithShape="0">
          <a:gsLst>
            <a:gs pos="0">
              <a:schemeClr val="accent1">
                <a:hueOff val="0"/>
                <a:satOff val="0"/>
                <a:lumOff val="0"/>
                <a:alphaOff val="0"/>
                <a:tint val="96000"/>
                <a:satMod val="100000"/>
                <a:lumMod val="104000"/>
              </a:schemeClr>
            </a:gs>
            <a:gs pos="78000">
              <a:schemeClr val="accent1">
                <a:hueOff val="0"/>
                <a:satOff val="0"/>
                <a:lumOff val="0"/>
                <a:alphaOff val="0"/>
                <a:shade val="100000"/>
                <a:satMod val="110000"/>
                <a:lumMod val="100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9685" tIns="19685" rIns="19685" bIns="19685" numCol="1" spcCol="1270" anchor="ctr" anchorCtr="0">
          <a:noAutofit/>
        </a:bodyPr>
        <a:lstStyle/>
        <a:p>
          <a:pPr lvl="0" algn="ctr" defTabSz="1377950">
            <a:lnSpc>
              <a:spcPct val="90000"/>
            </a:lnSpc>
            <a:spcBef>
              <a:spcPct val="0"/>
            </a:spcBef>
            <a:spcAft>
              <a:spcPct val="35000"/>
            </a:spcAft>
          </a:pPr>
          <a:r>
            <a:rPr lang="fa-IR" sz="3100" kern="1200" dirty="0" smtClean="0">
              <a:solidFill>
                <a:schemeClr val="bg1"/>
              </a:solidFill>
              <a:cs typeface="2  Titr" panose="00000700000000000000" pitchFamily="2" charset="-78"/>
            </a:rPr>
            <a:t>امام جماعت</a:t>
          </a:r>
          <a:endParaRPr lang="en-US" sz="3100" kern="1200" dirty="0">
            <a:solidFill>
              <a:schemeClr val="bg1"/>
            </a:solidFill>
            <a:cs typeface="2  Titr" panose="00000700000000000000" pitchFamily="2" charset="-78"/>
          </a:endParaRPr>
        </a:p>
      </dsp:txBody>
      <dsp:txXfrm>
        <a:off x="3321847" y="2484503"/>
        <a:ext cx="1312855" cy="1312855"/>
      </dsp:txXfrm>
    </dsp:sp>
    <dsp:sp modelId="{061147AF-3710-4CF1-8716-4BB3D5613E60}">
      <dsp:nvSpPr>
        <dsp:cNvPr id="0" name=""/>
        <dsp:cNvSpPr/>
      </dsp:nvSpPr>
      <dsp:spPr>
        <a:xfrm rot="19500000">
          <a:off x="4677879" y="1888237"/>
          <a:ext cx="1423153" cy="529147"/>
        </a:xfrm>
        <a:prstGeom prst="leftArrow">
          <a:avLst>
            <a:gd name="adj1" fmla="val 60000"/>
            <a:gd name="adj2" fmla="val 50000"/>
          </a:avLst>
        </a:prstGeom>
        <a:gradFill rotWithShape="0">
          <a:gsLst>
            <a:gs pos="0">
              <a:schemeClr val="accent2">
                <a:hueOff val="0"/>
                <a:satOff val="0"/>
                <a:lumOff val="0"/>
                <a:alphaOff val="0"/>
                <a:tint val="96000"/>
                <a:satMod val="100000"/>
                <a:lumMod val="104000"/>
              </a:schemeClr>
            </a:gs>
            <a:gs pos="78000">
              <a:schemeClr val="accent2">
                <a:hueOff val="0"/>
                <a:satOff val="0"/>
                <a:lumOff val="0"/>
                <a:alphaOff val="0"/>
                <a:shade val="100000"/>
                <a:satMod val="110000"/>
                <a:lumMod val="100000"/>
              </a:schemeClr>
            </a:gs>
          </a:gsLst>
          <a:lin ang="5400000" scaled="0"/>
        </a:gradFill>
        <a:ln>
          <a:noFill/>
        </a:ln>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BC8C2A4E-47C1-4BB3-A5EC-0AE408B18C81}">
      <dsp:nvSpPr>
        <dsp:cNvPr id="0" name=""/>
        <dsp:cNvSpPr/>
      </dsp:nvSpPr>
      <dsp:spPr>
        <a:xfrm>
          <a:off x="5090433" y="1039137"/>
          <a:ext cx="1763824" cy="1411059"/>
        </a:xfrm>
        <a:prstGeom prst="roundRect">
          <a:avLst>
            <a:gd name="adj" fmla="val 10000"/>
          </a:avLst>
        </a:prstGeom>
        <a:gradFill rotWithShape="0">
          <a:gsLst>
            <a:gs pos="0">
              <a:schemeClr val="accent2">
                <a:hueOff val="0"/>
                <a:satOff val="0"/>
                <a:lumOff val="0"/>
                <a:alphaOff val="0"/>
                <a:tint val="96000"/>
                <a:satMod val="100000"/>
                <a:lumMod val="104000"/>
              </a:schemeClr>
            </a:gs>
            <a:gs pos="78000">
              <a:schemeClr val="accent2">
                <a:hueOff val="0"/>
                <a:satOff val="0"/>
                <a:lumOff val="0"/>
                <a:alphaOff val="0"/>
                <a:shade val="100000"/>
                <a:satMod val="110000"/>
                <a:lumMod val="100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9055" tIns="59055" rIns="59055" bIns="59055" numCol="1" spcCol="1270" anchor="ctr" anchorCtr="0">
          <a:noAutofit/>
        </a:bodyPr>
        <a:lstStyle/>
        <a:p>
          <a:pPr lvl="0" algn="ctr" defTabSz="1377950">
            <a:lnSpc>
              <a:spcPct val="90000"/>
            </a:lnSpc>
            <a:spcBef>
              <a:spcPct val="0"/>
            </a:spcBef>
            <a:spcAft>
              <a:spcPct val="35000"/>
            </a:spcAft>
          </a:pPr>
          <a:r>
            <a:rPr lang="fa-IR" sz="3100" kern="1200" dirty="0" smtClean="0">
              <a:solidFill>
                <a:schemeClr val="bg1"/>
              </a:solidFill>
              <a:cs typeface="2  Titr" panose="00000700000000000000" pitchFamily="2" charset="-78"/>
            </a:rPr>
            <a:t>خدمات</a:t>
          </a:r>
          <a:endParaRPr lang="en-US" sz="3100" kern="1200" dirty="0">
            <a:solidFill>
              <a:schemeClr val="bg1"/>
            </a:solidFill>
            <a:cs typeface="2  Titr" panose="00000700000000000000" pitchFamily="2" charset="-78"/>
          </a:endParaRPr>
        </a:p>
      </dsp:txBody>
      <dsp:txXfrm>
        <a:off x="5131762" y="1080466"/>
        <a:ext cx="1681166" cy="1328401"/>
      </dsp:txXfrm>
    </dsp:sp>
    <dsp:sp modelId="{B8895665-5683-47C2-9D41-160FF54BDDC7}">
      <dsp:nvSpPr>
        <dsp:cNvPr id="0" name=""/>
        <dsp:cNvSpPr/>
      </dsp:nvSpPr>
      <dsp:spPr>
        <a:xfrm rot="16200000">
          <a:off x="3266698" y="1153622"/>
          <a:ext cx="1423153" cy="529147"/>
        </a:xfrm>
        <a:prstGeom prst="leftArrow">
          <a:avLst>
            <a:gd name="adj1" fmla="val 60000"/>
            <a:gd name="adj2" fmla="val 50000"/>
          </a:avLst>
        </a:prstGeom>
        <a:gradFill rotWithShape="0">
          <a:gsLst>
            <a:gs pos="0">
              <a:schemeClr val="accent3">
                <a:hueOff val="0"/>
                <a:satOff val="0"/>
                <a:lumOff val="0"/>
                <a:alphaOff val="0"/>
                <a:tint val="96000"/>
                <a:satMod val="100000"/>
                <a:lumMod val="104000"/>
              </a:schemeClr>
            </a:gs>
            <a:gs pos="78000">
              <a:schemeClr val="accent3">
                <a:hueOff val="0"/>
                <a:satOff val="0"/>
                <a:lumOff val="0"/>
                <a:alphaOff val="0"/>
                <a:shade val="100000"/>
                <a:satMod val="110000"/>
                <a:lumMod val="100000"/>
              </a:schemeClr>
            </a:gs>
          </a:gsLst>
          <a:lin ang="5400000" scaled="0"/>
        </a:gradFill>
        <a:ln>
          <a:noFill/>
        </a:ln>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DF252E13-98FA-472C-BDA9-E97EBDBF9D79}">
      <dsp:nvSpPr>
        <dsp:cNvPr id="0" name=""/>
        <dsp:cNvSpPr/>
      </dsp:nvSpPr>
      <dsp:spPr>
        <a:xfrm>
          <a:off x="3096362" y="1089"/>
          <a:ext cx="1763824" cy="1411059"/>
        </a:xfrm>
        <a:prstGeom prst="roundRect">
          <a:avLst>
            <a:gd name="adj" fmla="val 10000"/>
          </a:avLst>
        </a:prstGeom>
        <a:gradFill rotWithShape="0">
          <a:gsLst>
            <a:gs pos="0">
              <a:schemeClr val="accent3">
                <a:hueOff val="0"/>
                <a:satOff val="0"/>
                <a:lumOff val="0"/>
                <a:alphaOff val="0"/>
                <a:tint val="96000"/>
                <a:satMod val="100000"/>
                <a:lumMod val="104000"/>
              </a:schemeClr>
            </a:gs>
            <a:gs pos="78000">
              <a:schemeClr val="accent3">
                <a:hueOff val="0"/>
                <a:satOff val="0"/>
                <a:lumOff val="0"/>
                <a:alphaOff val="0"/>
                <a:shade val="100000"/>
                <a:satMod val="110000"/>
                <a:lumMod val="100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9055" tIns="59055" rIns="59055" bIns="59055" numCol="1" spcCol="1270" anchor="ctr" anchorCtr="0">
          <a:noAutofit/>
        </a:bodyPr>
        <a:lstStyle/>
        <a:p>
          <a:pPr lvl="0" algn="ctr" defTabSz="1377950">
            <a:lnSpc>
              <a:spcPct val="90000"/>
            </a:lnSpc>
            <a:spcBef>
              <a:spcPct val="0"/>
            </a:spcBef>
            <a:spcAft>
              <a:spcPct val="35000"/>
            </a:spcAft>
          </a:pPr>
          <a:r>
            <a:rPr lang="fa-IR" sz="3100" kern="1200" dirty="0" smtClean="0">
              <a:solidFill>
                <a:schemeClr val="bg1"/>
              </a:solidFill>
              <a:cs typeface="2  Titr" panose="00000700000000000000" pitchFamily="2" charset="-78"/>
            </a:rPr>
            <a:t>نقدي ثابت</a:t>
          </a:r>
          <a:endParaRPr lang="en-US" sz="3100" kern="1200" dirty="0">
            <a:solidFill>
              <a:schemeClr val="bg1"/>
            </a:solidFill>
            <a:cs typeface="2  Titr" panose="00000700000000000000" pitchFamily="2" charset="-78"/>
          </a:endParaRPr>
        </a:p>
      </dsp:txBody>
      <dsp:txXfrm>
        <a:off x="3137691" y="42418"/>
        <a:ext cx="1681166" cy="1328401"/>
      </dsp:txXfrm>
    </dsp:sp>
    <dsp:sp modelId="{AF23FA02-049D-479C-9D56-728D66691B36}">
      <dsp:nvSpPr>
        <dsp:cNvPr id="0" name=""/>
        <dsp:cNvSpPr/>
      </dsp:nvSpPr>
      <dsp:spPr>
        <a:xfrm rot="12900000">
          <a:off x="1855516" y="1888237"/>
          <a:ext cx="1423153" cy="529147"/>
        </a:xfrm>
        <a:prstGeom prst="leftArrow">
          <a:avLst>
            <a:gd name="adj1" fmla="val 60000"/>
            <a:gd name="adj2" fmla="val 50000"/>
          </a:avLst>
        </a:prstGeom>
        <a:gradFill rotWithShape="0">
          <a:gsLst>
            <a:gs pos="0">
              <a:schemeClr val="accent4">
                <a:hueOff val="0"/>
                <a:satOff val="0"/>
                <a:lumOff val="0"/>
                <a:alphaOff val="0"/>
                <a:tint val="96000"/>
                <a:satMod val="100000"/>
                <a:lumMod val="104000"/>
              </a:schemeClr>
            </a:gs>
            <a:gs pos="78000">
              <a:schemeClr val="accent4">
                <a:hueOff val="0"/>
                <a:satOff val="0"/>
                <a:lumOff val="0"/>
                <a:alphaOff val="0"/>
                <a:shade val="100000"/>
                <a:satMod val="110000"/>
                <a:lumMod val="100000"/>
              </a:schemeClr>
            </a:gs>
          </a:gsLst>
          <a:lin ang="5400000" scaled="0"/>
        </a:gradFill>
        <a:ln>
          <a:noFill/>
        </a:ln>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B7DEA445-D3FA-408B-8FB4-FD5B7F675829}">
      <dsp:nvSpPr>
        <dsp:cNvPr id="0" name=""/>
        <dsp:cNvSpPr/>
      </dsp:nvSpPr>
      <dsp:spPr>
        <a:xfrm>
          <a:off x="1102291" y="1039137"/>
          <a:ext cx="1763824" cy="1411059"/>
        </a:xfrm>
        <a:prstGeom prst="roundRect">
          <a:avLst>
            <a:gd name="adj" fmla="val 10000"/>
          </a:avLst>
        </a:prstGeom>
        <a:gradFill rotWithShape="0">
          <a:gsLst>
            <a:gs pos="0">
              <a:schemeClr val="accent4">
                <a:hueOff val="0"/>
                <a:satOff val="0"/>
                <a:lumOff val="0"/>
                <a:alphaOff val="0"/>
                <a:tint val="96000"/>
                <a:satMod val="100000"/>
                <a:lumMod val="104000"/>
              </a:schemeClr>
            </a:gs>
            <a:gs pos="78000">
              <a:schemeClr val="accent4">
                <a:hueOff val="0"/>
                <a:satOff val="0"/>
                <a:lumOff val="0"/>
                <a:alphaOff val="0"/>
                <a:shade val="100000"/>
                <a:satMod val="110000"/>
                <a:lumMod val="100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9055" tIns="59055" rIns="59055" bIns="59055" numCol="1" spcCol="1270" anchor="ctr" anchorCtr="0">
          <a:noAutofit/>
        </a:bodyPr>
        <a:lstStyle/>
        <a:p>
          <a:pPr lvl="0" algn="ctr" defTabSz="1377950">
            <a:lnSpc>
              <a:spcPct val="90000"/>
            </a:lnSpc>
            <a:spcBef>
              <a:spcPct val="0"/>
            </a:spcBef>
            <a:spcAft>
              <a:spcPct val="35000"/>
            </a:spcAft>
          </a:pPr>
          <a:r>
            <a:rPr lang="fa-IR" sz="3100" kern="1200" dirty="0" smtClean="0">
              <a:solidFill>
                <a:schemeClr val="bg1"/>
              </a:solidFill>
              <a:cs typeface="2  Titr" panose="00000700000000000000" pitchFamily="2" charset="-78"/>
            </a:rPr>
            <a:t>نقدي متغيّر</a:t>
          </a:r>
          <a:endParaRPr lang="en-US" sz="3100" kern="1200" dirty="0">
            <a:solidFill>
              <a:schemeClr val="bg1"/>
            </a:solidFill>
            <a:cs typeface="2  Titr" panose="00000700000000000000" pitchFamily="2" charset="-78"/>
          </a:endParaRPr>
        </a:p>
      </dsp:txBody>
      <dsp:txXfrm>
        <a:off x="1143620" y="1080466"/>
        <a:ext cx="1681166" cy="132840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459285-8962-4D50-BB9F-AF4824004306}">
      <dsp:nvSpPr>
        <dsp:cNvPr id="0" name=""/>
        <dsp:cNvSpPr/>
      </dsp:nvSpPr>
      <dsp:spPr>
        <a:xfrm>
          <a:off x="2813386" y="1734263"/>
          <a:ext cx="2329777" cy="2329777"/>
        </a:xfrm>
        <a:prstGeom prst="ellipse">
          <a:avLst/>
        </a:prstGeom>
        <a:gradFill rotWithShape="0">
          <a:gsLst>
            <a:gs pos="0">
              <a:schemeClr val="accent1">
                <a:hueOff val="0"/>
                <a:satOff val="0"/>
                <a:lumOff val="0"/>
                <a:alphaOff val="0"/>
                <a:tint val="96000"/>
                <a:satMod val="100000"/>
                <a:lumMod val="104000"/>
              </a:schemeClr>
            </a:gs>
            <a:gs pos="78000">
              <a:schemeClr val="accent1">
                <a:hueOff val="0"/>
                <a:satOff val="0"/>
                <a:lumOff val="0"/>
                <a:alphaOff val="0"/>
                <a:shade val="100000"/>
                <a:satMod val="110000"/>
                <a:lumMod val="100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4765" tIns="24765" rIns="24765" bIns="24765" numCol="1" spcCol="1270" anchor="ctr" anchorCtr="0">
          <a:noAutofit/>
        </a:bodyPr>
        <a:lstStyle/>
        <a:p>
          <a:pPr lvl="0" algn="ctr" defTabSz="1733550">
            <a:lnSpc>
              <a:spcPct val="90000"/>
            </a:lnSpc>
            <a:spcBef>
              <a:spcPct val="0"/>
            </a:spcBef>
            <a:spcAft>
              <a:spcPct val="35000"/>
            </a:spcAft>
          </a:pPr>
          <a:r>
            <a:rPr lang="fa-IR" sz="3900" kern="1200" dirty="0" smtClean="0">
              <a:solidFill>
                <a:schemeClr val="bg1"/>
              </a:solidFill>
              <a:cs typeface="2  Titr" panose="00000700000000000000" pitchFamily="2" charset="-78"/>
            </a:rPr>
            <a:t>امام جماعت</a:t>
          </a:r>
          <a:endParaRPr lang="en-US" sz="3900" kern="1200" dirty="0">
            <a:solidFill>
              <a:schemeClr val="bg1"/>
            </a:solidFill>
            <a:cs typeface="2  Titr" panose="00000700000000000000" pitchFamily="2" charset="-78"/>
          </a:endParaRPr>
        </a:p>
      </dsp:txBody>
      <dsp:txXfrm>
        <a:off x="3154574" y="2075451"/>
        <a:ext cx="1647401" cy="1647401"/>
      </dsp:txXfrm>
    </dsp:sp>
    <dsp:sp modelId="{93BD5B44-82B2-4D10-B5C0-01949773BAE4}">
      <dsp:nvSpPr>
        <dsp:cNvPr id="0" name=""/>
        <dsp:cNvSpPr/>
      </dsp:nvSpPr>
      <dsp:spPr>
        <a:xfrm rot="19500000">
          <a:off x="4838163" y="1192485"/>
          <a:ext cx="2206695" cy="663986"/>
        </a:xfrm>
        <a:prstGeom prst="leftArrow">
          <a:avLst>
            <a:gd name="adj1" fmla="val 60000"/>
            <a:gd name="adj2" fmla="val 50000"/>
          </a:avLst>
        </a:prstGeom>
        <a:gradFill rotWithShape="0">
          <a:gsLst>
            <a:gs pos="0">
              <a:schemeClr val="accent2">
                <a:hueOff val="0"/>
                <a:satOff val="0"/>
                <a:lumOff val="0"/>
                <a:alphaOff val="0"/>
                <a:tint val="96000"/>
                <a:satMod val="100000"/>
                <a:lumMod val="104000"/>
              </a:schemeClr>
            </a:gs>
            <a:gs pos="78000">
              <a:schemeClr val="accent2">
                <a:hueOff val="0"/>
                <a:satOff val="0"/>
                <a:lumOff val="0"/>
                <a:alphaOff val="0"/>
                <a:shade val="100000"/>
                <a:satMod val="110000"/>
                <a:lumMod val="100000"/>
              </a:schemeClr>
            </a:gs>
          </a:gsLst>
          <a:lin ang="5400000" scaled="0"/>
        </a:gradFill>
        <a:ln>
          <a:noFill/>
        </a:ln>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0033AD07-263B-4657-BB24-DAD97811DDC4}">
      <dsp:nvSpPr>
        <dsp:cNvPr id="0" name=""/>
        <dsp:cNvSpPr/>
      </dsp:nvSpPr>
      <dsp:spPr>
        <a:xfrm>
          <a:off x="5738675" y="6309"/>
          <a:ext cx="2213288" cy="1770630"/>
        </a:xfrm>
        <a:prstGeom prst="roundRect">
          <a:avLst>
            <a:gd name="adj" fmla="val 10000"/>
          </a:avLst>
        </a:prstGeom>
        <a:gradFill rotWithShape="0">
          <a:gsLst>
            <a:gs pos="0">
              <a:schemeClr val="accent2">
                <a:hueOff val="0"/>
                <a:satOff val="0"/>
                <a:lumOff val="0"/>
                <a:alphaOff val="0"/>
                <a:tint val="96000"/>
                <a:satMod val="100000"/>
                <a:lumMod val="104000"/>
              </a:schemeClr>
            </a:gs>
            <a:gs pos="78000">
              <a:schemeClr val="accent2">
                <a:hueOff val="0"/>
                <a:satOff val="0"/>
                <a:lumOff val="0"/>
                <a:alphaOff val="0"/>
                <a:shade val="100000"/>
                <a:satMod val="110000"/>
                <a:lumMod val="100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3825" tIns="123825" rIns="123825" bIns="123825" numCol="1" spcCol="1270" anchor="ctr" anchorCtr="0">
          <a:noAutofit/>
        </a:bodyPr>
        <a:lstStyle/>
        <a:p>
          <a:pPr lvl="0" algn="ctr" defTabSz="2889250">
            <a:lnSpc>
              <a:spcPct val="90000"/>
            </a:lnSpc>
            <a:spcBef>
              <a:spcPct val="0"/>
            </a:spcBef>
            <a:spcAft>
              <a:spcPct val="35000"/>
            </a:spcAft>
          </a:pPr>
          <a:r>
            <a:rPr lang="fa-IR" sz="6500" kern="1200" dirty="0" smtClean="0">
              <a:solidFill>
                <a:schemeClr val="bg1"/>
              </a:solidFill>
              <a:cs typeface="2  Titr" panose="00000700000000000000" pitchFamily="2" charset="-78"/>
            </a:rPr>
            <a:t>خانه</a:t>
          </a:r>
          <a:endParaRPr lang="en-US" sz="6500" kern="1200" dirty="0">
            <a:solidFill>
              <a:schemeClr val="bg1"/>
            </a:solidFill>
            <a:cs typeface="2  Titr" panose="00000700000000000000" pitchFamily="2" charset="-78"/>
          </a:endParaRPr>
        </a:p>
      </dsp:txBody>
      <dsp:txXfrm>
        <a:off x="5790535" y="58169"/>
        <a:ext cx="2109568" cy="1666910"/>
      </dsp:txXfrm>
    </dsp:sp>
    <dsp:sp modelId="{F2D472FC-0AF1-4900-BE47-90CBE3CDC121}">
      <dsp:nvSpPr>
        <dsp:cNvPr id="0" name=""/>
        <dsp:cNvSpPr/>
      </dsp:nvSpPr>
      <dsp:spPr>
        <a:xfrm rot="12900000">
          <a:off x="911691" y="1192485"/>
          <a:ext cx="2206695" cy="663986"/>
        </a:xfrm>
        <a:prstGeom prst="leftArrow">
          <a:avLst>
            <a:gd name="adj1" fmla="val 60000"/>
            <a:gd name="adj2" fmla="val 50000"/>
          </a:avLst>
        </a:prstGeom>
        <a:gradFill rotWithShape="0">
          <a:gsLst>
            <a:gs pos="0">
              <a:schemeClr val="accent3">
                <a:hueOff val="0"/>
                <a:satOff val="0"/>
                <a:lumOff val="0"/>
                <a:alphaOff val="0"/>
                <a:tint val="96000"/>
                <a:satMod val="100000"/>
                <a:lumMod val="104000"/>
              </a:schemeClr>
            </a:gs>
            <a:gs pos="78000">
              <a:schemeClr val="accent3">
                <a:hueOff val="0"/>
                <a:satOff val="0"/>
                <a:lumOff val="0"/>
                <a:alphaOff val="0"/>
                <a:shade val="100000"/>
                <a:satMod val="110000"/>
                <a:lumMod val="100000"/>
              </a:schemeClr>
            </a:gs>
          </a:gsLst>
          <a:lin ang="5400000" scaled="0"/>
        </a:gradFill>
        <a:ln>
          <a:noFill/>
        </a:ln>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3007915F-C2E6-46A9-B2BB-E5084A9A344E}">
      <dsp:nvSpPr>
        <dsp:cNvPr id="0" name=""/>
        <dsp:cNvSpPr/>
      </dsp:nvSpPr>
      <dsp:spPr>
        <a:xfrm>
          <a:off x="4585" y="6309"/>
          <a:ext cx="2213288" cy="1770630"/>
        </a:xfrm>
        <a:prstGeom prst="roundRect">
          <a:avLst>
            <a:gd name="adj" fmla="val 10000"/>
          </a:avLst>
        </a:prstGeom>
        <a:gradFill rotWithShape="0">
          <a:gsLst>
            <a:gs pos="0">
              <a:schemeClr val="accent3">
                <a:hueOff val="0"/>
                <a:satOff val="0"/>
                <a:lumOff val="0"/>
                <a:alphaOff val="0"/>
                <a:tint val="96000"/>
                <a:satMod val="100000"/>
                <a:lumMod val="104000"/>
              </a:schemeClr>
            </a:gs>
            <a:gs pos="78000">
              <a:schemeClr val="accent3">
                <a:hueOff val="0"/>
                <a:satOff val="0"/>
                <a:lumOff val="0"/>
                <a:alphaOff val="0"/>
                <a:shade val="100000"/>
                <a:satMod val="110000"/>
                <a:lumMod val="100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3825" tIns="123825" rIns="123825" bIns="123825" numCol="1" spcCol="1270" anchor="ctr" anchorCtr="0">
          <a:noAutofit/>
        </a:bodyPr>
        <a:lstStyle/>
        <a:p>
          <a:pPr lvl="0" algn="ctr" defTabSz="2889250">
            <a:lnSpc>
              <a:spcPct val="90000"/>
            </a:lnSpc>
            <a:spcBef>
              <a:spcPct val="0"/>
            </a:spcBef>
            <a:spcAft>
              <a:spcPct val="35000"/>
            </a:spcAft>
          </a:pPr>
          <a:r>
            <a:rPr lang="fa-IR" sz="6500" kern="1200" dirty="0" smtClean="0">
              <a:solidFill>
                <a:schemeClr val="bg1"/>
              </a:solidFill>
              <a:cs typeface="2  Titr" panose="00000700000000000000" pitchFamily="2" charset="-78"/>
            </a:rPr>
            <a:t>بيمه</a:t>
          </a:r>
          <a:endParaRPr lang="en-US" sz="6500" kern="1200" dirty="0">
            <a:solidFill>
              <a:schemeClr val="bg1"/>
            </a:solidFill>
            <a:cs typeface="2  Titr" panose="00000700000000000000" pitchFamily="2" charset="-78"/>
          </a:endParaRPr>
        </a:p>
      </dsp:txBody>
      <dsp:txXfrm>
        <a:off x="56445" y="58169"/>
        <a:ext cx="2109568" cy="166691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459285-8962-4D50-BB9F-AF4824004306}">
      <dsp:nvSpPr>
        <dsp:cNvPr id="0" name=""/>
        <dsp:cNvSpPr/>
      </dsp:nvSpPr>
      <dsp:spPr>
        <a:xfrm>
          <a:off x="2813386" y="1734263"/>
          <a:ext cx="2329777" cy="2329777"/>
        </a:xfrm>
        <a:prstGeom prst="ellipse">
          <a:avLst/>
        </a:prstGeom>
        <a:gradFill rotWithShape="0">
          <a:gsLst>
            <a:gs pos="0">
              <a:schemeClr val="accent1">
                <a:hueOff val="0"/>
                <a:satOff val="0"/>
                <a:lumOff val="0"/>
                <a:alphaOff val="0"/>
                <a:tint val="96000"/>
                <a:satMod val="100000"/>
                <a:lumMod val="104000"/>
              </a:schemeClr>
            </a:gs>
            <a:gs pos="78000">
              <a:schemeClr val="accent1">
                <a:hueOff val="0"/>
                <a:satOff val="0"/>
                <a:lumOff val="0"/>
                <a:alphaOff val="0"/>
                <a:shade val="100000"/>
                <a:satMod val="110000"/>
                <a:lumMod val="100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4765" tIns="24765" rIns="24765" bIns="24765" numCol="1" spcCol="1270" anchor="ctr" anchorCtr="0">
          <a:noAutofit/>
        </a:bodyPr>
        <a:lstStyle/>
        <a:p>
          <a:pPr lvl="0" algn="ctr" defTabSz="1733550">
            <a:lnSpc>
              <a:spcPct val="90000"/>
            </a:lnSpc>
            <a:spcBef>
              <a:spcPct val="0"/>
            </a:spcBef>
            <a:spcAft>
              <a:spcPct val="35000"/>
            </a:spcAft>
          </a:pPr>
          <a:r>
            <a:rPr lang="fa-IR" sz="3900" kern="1200" dirty="0" smtClean="0">
              <a:solidFill>
                <a:schemeClr val="bg1"/>
              </a:solidFill>
              <a:cs typeface="2  Titr" panose="00000700000000000000" pitchFamily="2" charset="-78"/>
            </a:rPr>
            <a:t>امام جماعت</a:t>
          </a:r>
          <a:endParaRPr lang="en-US" sz="3900" kern="1200" dirty="0">
            <a:solidFill>
              <a:schemeClr val="bg1"/>
            </a:solidFill>
            <a:cs typeface="2  Titr" panose="00000700000000000000" pitchFamily="2" charset="-78"/>
          </a:endParaRPr>
        </a:p>
      </dsp:txBody>
      <dsp:txXfrm>
        <a:off x="3154574" y="2075451"/>
        <a:ext cx="1647401" cy="1647401"/>
      </dsp:txXfrm>
    </dsp:sp>
    <dsp:sp modelId="{93BD5B44-82B2-4D10-B5C0-01949773BAE4}">
      <dsp:nvSpPr>
        <dsp:cNvPr id="0" name=""/>
        <dsp:cNvSpPr/>
      </dsp:nvSpPr>
      <dsp:spPr>
        <a:xfrm rot="19500000">
          <a:off x="4838163" y="1192485"/>
          <a:ext cx="2206695" cy="663986"/>
        </a:xfrm>
        <a:prstGeom prst="leftArrow">
          <a:avLst>
            <a:gd name="adj1" fmla="val 60000"/>
            <a:gd name="adj2" fmla="val 50000"/>
          </a:avLst>
        </a:prstGeom>
        <a:gradFill rotWithShape="0">
          <a:gsLst>
            <a:gs pos="0">
              <a:schemeClr val="accent2">
                <a:hueOff val="0"/>
                <a:satOff val="0"/>
                <a:lumOff val="0"/>
                <a:alphaOff val="0"/>
                <a:tint val="96000"/>
                <a:satMod val="100000"/>
                <a:lumMod val="104000"/>
              </a:schemeClr>
            </a:gs>
            <a:gs pos="78000">
              <a:schemeClr val="accent2">
                <a:hueOff val="0"/>
                <a:satOff val="0"/>
                <a:lumOff val="0"/>
                <a:alphaOff val="0"/>
                <a:shade val="100000"/>
                <a:satMod val="110000"/>
                <a:lumMod val="100000"/>
              </a:schemeClr>
            </a:gs>
          </a:gsLst>
          <a:lin ang="5400000" scaled="0"/>
        </a:gradFill>
        <a:ln>
          <a:noFill/>
        </a:ln>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0033AD07-263B-4657-BB24-DAD97811DDC4}">
      <dsp:nvSpPr>
        <dsp:cNvPr id="0" name=""/>
        <dsp:cNvSpPr/>
      </dsp:nvSpPr>
      <dsp:spPr>
        <a:xfrm>
          <a:off x="5738675" y="6309"/>
          <a:ext cx="2213288" cy="1770630"/>
        </a:xfrm>
        <a:prstGeom prst="roundRect">
          <a:avLst>
            <a:gd name="adj" fmla="val 10000"/>
          </a:avLst>
        </a:prstGeom>
        <a:gradFill rotWithShape="0">
          <a:gsLst>
            <a:gs pos="0">
              <a:schemeClr val="accent2">
                <a:hueOff val="0"/>
                <a:satOff val="0"/>
                <a:lumOff val="0"/>
                <a:alphaOff val="0"/>
                <a:tint val="96000"/>
                <a:satMod val="100000"/>
                <a:lumMod val="104000"/>
              </a:schemeClr>
            </a:gs>
            <a:gs pos="78000">
              <a:schemeClr val="accent2">
                <a:hueOff val="0"/>
                <a:satOff val="0"/>
                <a:lumOff val="0"/>
                <a:alphaOff val="0"/>
                <a:shade val="100000"/>
                <a:satMod val="110000"/>
                <a:lumMod val="100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9055" tIns="59055" rIns="59055" bIns="59055" numCol="1" spcCol="1270" anchor="ctr" anchorCtr="0">
          <a:noAutofit/>
        </a:bodyPr>
        <a:lstStyle/>
        <a:p>
          <a:pPr lvl="0" algn="ctr" defTabSz="1377950">
            <a:lnSpc>
              <a:spcPct val="90000"/>
            </a:lnSpc>
            <a:spcBef>
              <a:spcPct val="0"/>
            </a:spcBef>
            <a:spcAft>
              <a:spcPct val="35000"/>
            </a:spcAft>
          </a:pPr>
          <a:r>
            <a:rPr lang="fa-IR" sz="3100" kern="1200" dirty="0" smtClean="0">
              <a:solidFill>
                <a:schemeClr val="bg1"/>
              </a:solidFill>
              <a:cs typeface="2  Titr" panose="00000700000000000000" pitchFamily="2" charset="-78"/>
            </a:rPr>
            <a:t>مختصّ به روحانيّت</a:t>
          </a:r>
          <a:endParaRPr lang="en-US" sz="3100" kern="1200" dirty="0">
            <a:solidFill>
              <a:schemeClr val="bg1"/>
            </a:solidFill>
            <a:cs typeface="2  Titr" panose="00000700000000000000" pitchFamily="2" charset="-78"/>
          </a:endParaRPr>
        </a:p>
      </dsp:txBody>
      <dsp:txXfrm>
        <a:off x="5790535" y="58169"/>
        <a:ext cx="2109568" cy="1666910"/>
      </dsp:txXfrm>
    </dsp:sp>
    <dsp:sp modelId="{F2D472FC-0AF1-4900-BE47-90CBE3CDC121}">
      <dsp:nvSpPr>
        <dsp:cNvPr id="0" name=""/>
        <dsp:cNvSpPr/>
      </dsp:nvSpPr>
      <dsp:spPr>
        <a:xfrm rot="12900000">
          <a:off x="911691" y="1192485"/>
          <a:ext cx="2206695" cy="663986"/>
        </a:xfrm>
        <a:prstGeom prst="leftArrow">
          <a:avLst>
            <a:gd name="adj1" fmla="val 60000"/>
            <a:gd name="adj2" fmla="val 50000"/>
          </a:avLst>
        </a:prstGeom>
        <a:gradFill rotWithShape="0">
          <a:gsLst>
            <a:gs pos="0">
              <a:schemeClr val="accent3">
                <a:hueOff val="0"/>
                <a:satOff val="0"/>
                <a:lumOff val="0"/>
                <a:alphaOff val="0"/>
                <a:tint val="96000"/>
                <a:satMod val="100000"/>
                <a:lumMod val="104000"/>
              </a:schemeClr>
            </a:gs>
            <a:gs pos="78000">
              <a:schemeClr val="accent3">
                <a:hueOff val="0"/>
                <a:satOff val="0"/>
                <a:lumOff val="0"/>
                <a:alphaOff val="0"/>
                <a:shade val="100000"/>
                <a:satMod val="110000"/>
                <a:lumMod val="100000"/>
              </a:schemeClr>
            </a:gs>
          </a:gsLst>
          <a:lin ang="5400000" scaled="0"/>
        </a:gradFill>
        <a:ln>
          <a:noFill/>
        </a:ln>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3007915F-C2E6-46A9-B2BB-E5084A9A344E}">
      <dsp:nvSpPr>
        <dsp:cNvPr id="0" name=""/>
        <dsp:cNvSpPr/>
      </dsp:nvSpPr>
      <dsp:spPr>
        <a:xfrm>
          <a:off x="4585" y="6309"/>
          <a:ext cx="2213288" cy="1770630"/>
        </a:xfrm>
        <a:prstGeom prst="roundRect">
          <a:avLst>
            <a:gd name="adj" fmla="val 10000"/>
          </a:avLst>
        </a:prstGeom>
        <a:gradFill rotWithShape="0">
          <a:gsLst>
            <a:gs pos="0">
              <a:schemeClr val="accent3">
                <a:hueOff val="0"/>
                <a:satOff val="0"/>
                <a:lumOff val="0"/>
                <a:alphaOff val="0"/>
                <a:tint val="96000"/>
                <a:satMod val="100000"/>
                <a:lumMod val="104000"/>
              </a:schemeClr>
            </a:gs>
            <a:gs pos="78000">
              <a:schemeClr val="accent3">
                <a:hueOff val="0"/>
                <a:satOff val="0"/>
                <a:lumOff val="0"/>
                <a:alphaOff val="0"/>
                <a:shade val="100000"/>
                <a:satMod val="110000"/>
                <a:lumMod val="100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9055" tIns="59055" rIns="59055" bIns="59055" numCol="1" spcCol="1270" anchor="ctr" anchorCtr="0">
          <a:noAutofit/>
        </a:bodyPr>
        <a:lstStyle/>
        <a:p>
          <a:pPr lvl="0" algn="ctr" defTabSz="1377950">
            <a:lnSpc>
              <a:spcPct val="90000"/>
            </a:lnSpc>
            <a:spcBef>
              <a:spcPct val="0"/>
            </a:spcBef>
            <a:spcAft>
              <a:spcPct val="35000"/>
            </a:spcAft>
          </a:pPr>
          <a:r>
            <a:rPr lang="fa-IR" sz="3100" kern="1200" dirty="0" smtClean="0">
              <a:solidFill>
                <a:schemeClr val="bg1"/>
              </a:solidFill>
              <a:cs typeface="2  Titr" panose="00000700000000000000" pitchFamily="2" charset="-78"/>
            </a:rPr>
            <a:t>غيرمختصّ</a:t>
          </a:r>
        </a:p>
        <a:p>
          <a:pPr lvl="0" algn="ctr" defTabSz="1377950">
            <a:lnSpc>
              <a:spcPct val="90000"/>
            </a:lnSpc>
            <a:spcBef>
              <a:spcPct val="0"/>
            </a:spcBef>
            <a:spcAft>
              <a:spcPct val="35000"/>
            </a:spcAft>
          </a:pPr>
          <a:r>
            <a:rPr lang="fa-IR" sz="3100" kern="1200" dirty="0" smtClean="0">
              <a:solidFill>
                <a:schemeClr val="bg1"/>
              </a:solidFill>
              <a:cs typeface="2  Titr" panose="00000700000000000000" pitchFamily="2" charset="-78"/>
            </a:rPr>
            <a:t>به روحانيّت</a:t>
          </a:r>
          <a:endParaRPr lang="en-US" sz="3100" kern="1200" dirty="0">
            <a:solidFill>
              <a:schemeClr val="bg1"/>
            </a:solidFill>
            <a:cs typeface="2  Titr" panose="00000700000000000000" pitchFamily="2" charset="-78"/>
          </a:endParaRPr>
        </a:p>
      </dsp:txBody>
      <dsp:txXfrm>
        <a:off x="56445" y="58169"/>
        <a:ext cx="2109568" cy="1666910"/>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ctrTitle"/>
          </p:nvPr>
        </p:nvSpPr>
        <p:spPr>
          <a:xfrm>
            <a:off x="914400" y="1803405"/>
            <a:ext cx="73152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914400" y="3632201"/>
            <a:ext cx="73152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5932170" y="4323845"/>
            <a:ext cx="2297429" cy="365125"/>
          </a:xfrm>
        </p:spPr>
        <p:txBody>
          <a:bodyPr/>
          <a:lstStyle/>
          <a:p>
            <a:fld id="{E6A5F2DF-6096-45F6-9C86-7B9091391F9A}" type="datetimeFigureOut">
              <a:rPr lang="fa-IR" smtClean="0"/>
              <a:t>10/09/1440</a:t>
            </a:fld>
            <a:endParaRPr lang="fa-IR"/>
          </a:p>
        </p:txBody>
      </p:sp>
      <p:sp>
        <p:nvSpPr>
          <p:cNvPr id="5" name="Footer Placeholder 4"/>
          <p:cNvSpPr>
            <a:spLocks noGrp="1"/>
          </p:cNvSpPr>
          <p:nvPr>
            <p:ph type="ftr" sz="quarter" idx="11"/>
          </p:nvPr>
        </p:nvSpPr>
        <p:spPr>
          <a:xfrm>
            <a:off x="914400" y="4323846"/>
            <a:ext cx="4880610" cy="365125"/>
          </a:xfrm>
        </p:spPr>
        <p:txBody>
          <a:bodyPr/>
          <a:lstStyle/>
          <a:p>
            <a:endParaRPr lang="fa-IR"/>
          </a:p>
        </p:txBody>
      </p:sp>
      <p:sp>
        <p:nvSpPr>
          <p:cNvPr id="6" name="Slide Number Placeholder 5"/>
          <p:cNvSpPr>
            <a:spLocks noGrp="1"/>
          </p:cNvSpPr>
          <p:nvPr>
            <p:ph type="sldNum" sz="quarter" idx="12"/>
          </p:nvPr>
        </p:nvSpPr>
        <p:spPr>
          <a:xfrm>
            <a:off x="6057900" y="1430867"/>
            <a:ext cx="2171700" cy="365125"/>
          </a:xfrm>
        </p:spPr>
        <p:txBody>
          <a:bodyPr/>
          <a:lstStyle/>
          <a:p>
            <a:fld id="{2425C2C0-A371-46BA-BCD2-D4A5D812DA96}" type="slidenum">
              <a:rPr lang="fa-IR" smtClean="0"/>
              <a:t>‹#›</a:t>
            </a:fld>
            <a:endParaRPr lang="fa-IR"/>
          </a:p>
        </p:txBody>
      </p:sp>
    </p:spTree>
    <p:extLst>
      <p:ext uri="{BB962C8B-B14F-4D97-AF65-F5344CB8AC3E}">
        <p14:creationId xmlns:p14="http://schemas.microsoft.com/office/powerpoint/2010/main" val="607998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55" y="4697361"/>
            <a:ext cx="7956482"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94355" y="977035"/>
            <a:ext cx="7950260" cy="340697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594360" y="5516716"/>
            <a:ext cx="7955280" cy="746924"/>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6A5F2DF-6096-45F6-9C86-7B9091391F9A}" type="datetimeFigureOut">
              <a:rPr lang="fa-IR" smtClean="0"/>
              <a:t>10/09/1440</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2425C2C0-A371-46BA-BCD2-D4A5D812DA96}" type="slidenum">
              <a:rPr lang="fa-IR" smtClean="0"/>
              <a:t>‹#›</a:t>
            </a:fld>
            <a:endParaRPr lang="fa-IR"/>
          </a:p>
        </p:txBody>
      </p:sp>
    </p:spTree>
    <p:extLst>
      <p:ext uri="{BB962C8B-B14F-4D97-AF65-F5344CB8AC3E}">
        <p14:creationId xmlns:p14="http://schemas.microsoft.com/office/powerpoint/2010/main" val="600327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594360" y="753533"/>
            <a:ext cx="795528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800" y="3649134"/>
            <a:ext cx="7772400" cy="1330852"/>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5562176" y="381001"/>
            <a:ext cx="2183130" cy="365125"/>
          </a:xfrm>
        </p:spPr>
        <p:txBody>
          <a:bodyPr/>
          <a:lstStyle>
            <a:lvl1pPr algn="r">
              <a:defRPr/>
            </a:lvl1pPr>
          </a:lstStyle>
          <a:p>
            <a:fld id="{E6A5F2DF-6096-45F6-9C86-7B9091391F9A}" type="datetimeFigureOut">
              <a:rPr lang="fa-IR" smtClean="0"/>
              <a:t>10/09/1440</a:t>
            </a:fld>
            <a:endParaRPr lang="fa-IR"/>
          </a:p>
        </p:txBody>
      </p:sp>
      <p:sp>
        <p:nvSpPr>
          <p:cNvPr id="6" name="Footer Placeholder 5"/>
          <p:cNvSpPr>
            <a:spLocks noGrp="1"/>
          </p:cNvSpPr>
          <p:nvPr>
            <p:ph type="ftr" sz="quarter" idx="11"/>
          </p:nvPr>
        </p:nvSpPr>
        <p:spPr>
          <a:xfrm>
            <a:off x="594360" y="381001"/>
            <a:ext cx="4830656" cy="365125"/>
          </a:xfrm>
        </p:spPr>
        <p:txBody>
          <a:bodyPr/>
          <a:lstStyle/>
          <a:p>
            <a:endParaRPr lang="fa-IR"/>
          </a:p>
        </p:txBody>
      </p:sp>
      <p:sp>
        <p:nvSpPr>
          <p:cNvPr id="7" name="Slide Number Placeholder 6"/>
          <p:cNvSpPr>
            <a:spLocks noGrp="1"/>
          </p:cNvSpPr>
          <p:nvPr>
            <p:ph type="sldNum" sz="quarter" idx="12"/>
          </p:nvPr>
        </p:nvSpPr>
        <p:spPr>
          <a:xfrm>
            <a:off x="7882466" y="381001"/>
            <a:ext cx="667174" cy="365125"/>
          </a:xfrm>
        </p:spPr>
        <p:txBody>
          <a:bodyPr/>
          <a:lstStyle/>
          <a:p>
            <a:fld id="{2425C2C0-A371-46BA-BCD2-D4A5D812DA96}" type="slidenum">
              <a:rPr lang="fa-IR" smtClean="0"/>
              <a:t>‹#›</a:t>
            </a:fld>
            <a:endParaRPr lang="fa-IR"/>
          </a:p>
        </p:txBody>
      </p:sp>
    </p:spTree>
    <p:extLst>
      <p:ext uri="{BB962C8B-B14F-4D97-AF65-F5344CB8AC3E}">
        <p14:creationId xmlns:p14="http://schemas.microsoft.com/office/powerpoint/2010/main" val="8253075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768351" y="753534"/>
            <a:ext cx="7613650" cy="2756234"/>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977899" y="3509768"/>
            <a:ext cx="7194552"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685800" y="4174597"/>
            <a:ext cx="7778752" cy="821265"/>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5562176" y="381001"/>
            <a:ext cx="2183130" cy="365125"/>
          </a:xfrm>
        </p:spPr>
        <p:txBody>
          <a:bodyPr/>
          <a:lstStyle>
            <a:lvl1pPr algn="r">
              <a:defRPr/>
            </a:lvl1pPr>
          </a:lstStyle>
          <a:p>
            <a:fld id="{E6A5F2DF-6096-45F6-9C86-7B9091391F9A}" type="datetimeFigureOut">
              <a:rPr lang="fa-IR" smtClean="0"/>
              <a:t>10/09/1440</a:t>
            </a:fld>
            <a:endParaRPr lang="fa-IR"/>
          </a:p>
        </p:txBody>
      </p:sp>
      <p:sp>
        <p:nvSpPr>
          <p:cNvPr id="6" name="Footer Placeholder 5"/>
          <p:cNvSpPr>
            <a:spLocks noGrp="1"/>
          </p:cNvSpPr>
          <p:nvPr>
            <p:ph type="ftr" sz="quarter" idx="11"/>
          </p:nvPr>
        </p:nvSpPr>
        <p:spPr>
          <a:xfrm>
            <a:off x="594360" y="379438"/>
            <a:ext cx="4830656" cy="365125"/>
          </a:xfrm>
        </p:spPr>
        <p:txBody>
          <a:bodyPr/>
          <a:lstStyle/>
          <a:p>
            <a:endParaRPr lang="fa-IR"/>
          </a:p>
        </p:txBody>
      </p:sp>
      <p:sp>
        <p:nvSpPr>
          <p:cNvPr id="7" name="Slide Number Placeholder 6"/>
          <p:cNvSpPr>
            <a:spLocks noGrp="1"/>
          </p:cNvSpPr>
          <p:nvPr>
            <p:ph type="sldNum" sz="quarter" idx="12"/>
          </p:nvPr>
        </p:nvSpPr>
        <p:spPr>
          <a:xfrm>
            <a:off x="7882466" y="381001"/>
            <a:ext cx="667174" cy="365125"/>
          </a:xfrm>
        </p:spPr>
        <p:txBody>
          <a:bodyPr/>
          <a:lstStyle/>
          <a:p>
            <a:fld id="{2425C2C0-A371-46BA-BCD2-D4A5D812DA96}" type="slidenum">
              <a:rPr lang="fa-IR" smtClean="0"/>
              <a:t>‹#›</a:t>
            </a:fld>
            <a:endParaRPr lang="fa-IR"/>
          </a:p>
        </p:txBody>
      </p:sp>
      <p:sp>
        <p:nvSpPr>
          <p:cNvPr id="13" name="TextBox 12"/>
          <p:cNvSpPr txBox="1"/>
          <p:nvPr/>
        </p:nvSpPr>
        <p:spPr>
          <a:xfrm>
            <a:off x="231458" y="807720"/>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8146733" y="3021330"/>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7352335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685800" y="1124702"/>
            <a:ext cx="7774782"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792" y="3648316"/>
            <a:ext cx="7773608"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5562176" y="378884"/>
            <a:ext cx="2183130" cy="365125"/>
          </a:xfrm>
        </p:spPr>
        <p:txBody>
          <a:bodyPr/>
          <a:lstStyle>
            <a:lvl1pPr algn="r">
              <a:defRPr/>
            </a:lvl1pPr>
          </a:lstStyle>
          <a:p>
            <a:fld id="{E6A5F2DF-6096-45F6-9C86-7B9091391F9A}" type="datetimeFigureOut">
              <a:rPr lang="fa-IR" smtClean="0"/>
              <a:t>10/09/1440</a:t>
            </a:fld>
            <a:endParaRPr lang="fa-IR"/>
          </a:p>
        </p:txBody>
      </p:sp>
      <p:sp>
        <p:nvSpPr>
          <p:cNvPr id="6" name="Footer Placeholder 5"/>
          <p:cNvSpPr>
            <a:spLocks noGrp="1"/>
          </p:cNvSpPr>
          <p:nvPr>
            <p:ph type="ftr" sz="quarter" idx="11"/>
          </p:nvPr>
        </p:nvSpPr>
        <p:spPr>
          <a:xfrm>
            <a:off x="594360" y="378884"/>
            <a:ext cx="4830656" cy="365125"/>
          </a:xfrm>
        </p:spPr>
        <p:txBody>
          <a:bodyPr/>
          <a:lstStyle/>
          <a:p>
            <a:endParaRPr lang="fa-IR"/>
          </a:p>
        </p:txBody>
      </p:sp>
      <p:sp>
        <p:nvSpPr>
          <p:cNvPr id="7" name="Slide Number Placeholder 6"/>
          <p:cNvSpPr>
            <a:spLocks noGrp="1"/>
          </p:cNvSpPr>
          <p:nvPr>
            <p:ph type="sldNum" sz="quarter" idx="12"/>
          </p:nvPr>
        </p:nvSpPr>
        <p:spPr>
          <a:xfrm>
            <a:off x="7882466" y="381001"/>
            <a:ext cx="667174" cy="365125"/>
          </a:xfrm>
        </p:spPr>
        <p:txBody>
          <a:bodyPr/>
          <a:lstStyle/>
          <a:p>
            <a:fld id="{2425C2C0-A371-46BA-BCD2-D4A5D812DA96}" type="slidenum">
              <a:rPr lang="fa-IR" smtClean="0"/>
              <a:t>‹#›</a:t>
            </a:fld>
            <a:endParaRPr lang="fa-IR"/>
          </a:p>
        </p:txBody>
      </p:sp>
    </p:spTree>
    <p:extLst>
      <p:ext uri="{BB962C8B-B14F-4D97-AF65-F5344CB8AC3E}">
        <p14:creationId xmlns:p14="http://schemas.microsoft.com/office/powerpoint/2010/main" val="31201260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171701" y="762000"/>
            <a:ext cx="637793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594361" y="2202080"/>
            <a:ext cx="2560320"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594360" y="2904564"/>
            <a:ext cx="2560320" cy="335907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3302237" y="2201333"/>
            <a:ext cx="2560320"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3300781" y="2904068"/>
            <a:ext cx="2560320" cy="335957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5989319" y="2192866"/>
            <a:ext cx="2560320"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5989320" y="2904564"/>
            <a:ext cx="2560320" cy="335907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E6A5F2DF-6096-45F6-9C86-7B9091391F9A}" type="datetimeFigureOut">
              <a:rPr lang="fa-IR" smtClean="0"/>
              <a:t>10/09/1440</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2425C2C0-A371-46BA-BCD2-D4A5D812DA96}" type="slidenum">
              <a:rPr lang="fa-IR" smtClean="0"/>
              <a:t>‹#›</a:t>
            </a:fld>
            <a:endParaRPr lang="fa-IR"/>
          </a:p>
        </p:txBody>
      </p:sp>
    </p:spTree>
    <p:extLst>
      <p:ext uri="{BB962C8B-B14F-4D97-AF65-F5344CB8AC3E}">
        <p14:creationId xmlns:p14="http://schemas.microsoft.com/office/powerpoint/2010/main" val="29230218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171702" y="762000"/>
            <a:ext cx="6381984"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594360" y="4113340"/>
            <a:ext cx="2560320"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594360" y="2331720"/>
            <a:ext cx="2560320" cy="15073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594360" y="4796103"/>
            <a:ext cx="2560320" cy="146753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3291873" y="4113340"/>
            <a:ext cx="2560320"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3291872" y="2331720"/>
            <a:ext cx="2560320" cy="1509862"/>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290858" y="4796102"/>
            <a:ext cx="2560320" cy="146753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5993365" y="4113340"/>
            <a:ext cx="2560320"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5993364" y="2331721"/>
            <a:ext cx="2560320" cy="1508919"/>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5993272" y="4796100"/>
            <a:ext cx="2560320" cy="146753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E6A5F2DF-6096-45F6-9C86-7B9091391F9A}" type="datetimeFigureOut">
              <a:rPr lang="fa-IR" smtClean="0"/>
              <a:t>10/09/1440</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2425C2C0-A371-46BA-BCD2-D4A5D812DA96}" type="slidenum">
              <a:rPr lang="fa-IR" smtClean="0"/>
              <a:t>‹#›</a:t>
            </a:fld>
            <a:endParaRPr lang="fa-IR"/>
          </a:p>
        </p:txBody>
      </p:sp>
    </p:spTree>
    <p:extLst>
      <p:ext uri="{BB962C8B-B14F-4D97-AF65-F5344CB8AC3E}">
        <p14:creationId xmlns:p14="http://schemas.microsoft.com/office/powerpoint/2010/main" val="29009087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94360" y="2194560"/>
            <a:ext cx="7955280" cy="406908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6A5F2DF-6096-45F6-9C86-7B9091391F9A}" type="datetimeFigureOut">
              <a:rPr lang="fa-IR" smtClean="0"/>
              <a:t>10/09/1440</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425C2C0-A371-46BA-BCD2-D4A5D812DA96}" type="slidenum">
              <a:rPr lang="fa-IR" smtClean="0"/>
              <a:t>‹#›</a:t>
            </a:fld>
            <a:endParaRPr lang="fa-IR"/>
          </a:p>
        </p:txBody>
      </p:sp>
    </p:spTree>
    <p:extLst>
      <p:ext uri="{BB962C8B-B14F-4D97-AF65-F5344CB8AC3E}">
        <p14:creationId xmlns:p14="http://schemas.microsoft.com/office/powerpoint/2010/main" val="28788528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Vertical Title 1"/>
          <p:cNvSpPr>
            <a:spLocks noGrp="1"/>
          </p:cNvSpPr>
          <p:nvPr>
            <p:ph type="title" orient="vert"/>
          </p:nvPr>
        </p:nvSpPr>
        <p:spPr>
          <a:xfrm>
            <a:off x="7006590" y="747183"/>
            <a:ext cx="1543050" cy="4248675"/>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94360" y="746126"/>
            <a:ext cx="6278035" cy="4249732"/>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5562176" y="381001"/>
            <a:ext cx="2183130" cy="365125"/>
          </a:xfrm>
        </p:spPr>
        <p:txBody>
          <a:bodyPr/>
          <a:lstStyle>
            <a:lvl1pPr algn="r">
              <a:defRPr/>
            </a:lvl1pPr>
          </a:lstStyle>
          <a:p>
            <a:fld id="{E6A5F2DF-6096-45F6-9C86-7B9091391F9A}" type="datetimeFigureOut">
              <a:rPr lang="fa-IR" smtClean="0"/>
              <a:t>10/09/1440</a:t>
            </a:fld>
            <a:endParaRPr lang="fa-IR"/>
          </a:p>
        </p:txBody>
      </p:sp>
      <p:sp>
        <p:nvSpPr>
          <p:cNvPr id="5" name="Footer Placeholder 4"/>
          <p:cNvSpPr>
            <a:spLocks noGrp="1"/>
          </p:cNvSpPr>
          <p:nvPr>
            <p:ph type="ftr" sz="quarter" idx="11"/>
          </p:nvPr>
        </p:nvSpPr>
        <p:spPr>
          <a:xfrm>
            <a:off x="594360" y="381001"/>
            <a:ext cx="4830656" cy="365125"/>
          </a:xfrm>
        </p:spPr>
        <p:txBody>
          <a:bodyPr/>
          <a:lstStyle/>
          <a:p>
            <a:endParaRPr lang="fa-IR"/>
          </a:p>
        </p:txBody>
      </p:sp>
      <p:sp>
        <p:nvSpPr>
          <p:cNvPr id="6" name="Slide Number Placeholder 5"/>
          <p:cNvSpPr>
            <a:spLocks noGrp="1"/>
          </p:cNvSpPr>
          <p:nvPr>
            <p:ph type="sldNum" sz="quarter" idx="12"/>
          </p:nvPr>
        </p:nvSpPr>
        <p:spPr>
          <a:xfrm>
            <a:off x="7882466" y="381001"/>
            <a:ext cx="667174" cy="365125"/>
          </a:xfrm>
        </p:spPr>
        <p:txBody>
          <a:bodyPr/>
          <a:lstStyle/>
          <a:p>
            <a:fld id="{2425C2C0-A371-46BA-BCD2-D4A5D812DA96}" type="slidenum">
              <a:rPr lang="fa-IR" smtClean="0"/>
              <a:t>‹#›</a:t>
            </a:fld>
            <a:endParaRPr lang="fa-IR"/>
          </a:p>
        </p:txBody>
      </p:sp>
    </p:spTree>
    <p:extLst>
      <p:ext uri="{BB962C8B-B14F-4D97-AF65-F5344CB8AC3E}">
        <p14:creationId xmlns:p14="http://schemas.microsoft.com/office/powerpoint/2010/main" val="2113314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6A5F2DF-6096-45F6-9C86-7B9091391F9A}" type="datetimeFigureOut">
              <a:rPr lang="fa-IR" smtClean="0"/>
              <a:t>10/09/1440</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425C2C0-A371-46BA-BCD2-D4A5D812DA96}" type="slidenum">
              <a:rPr lang="fa-IR" smtClean="0"/>
              <a:t>‹#›</a:t>
            </a:fld>
            <a:endParaRPr lang="fa-IR"/>
          </a:p>
        </p:txBody>
      </p:sp>
    </p:spTree>
    <p:extLst>
      <p:ext uri="{BB962C8B-B14F-4D97-AF65-F5344CB8AC3E}">
        <p14:creationId xmlns:p14="http://schemas.microsoft.com/office/powerpoint/2010/main" val="4051387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594360" y="753534"/>
            <a:ext cx="7955280"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594360" y="3641726"/>
            <a:ext cx="7955281" cy="1354134"/>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562176" y="381001"/>
            <a:ext cx="2183130" cy="365125"/>
          </a:xfrm>
        </p:spPr>
        <p:txBody>
          <a:bodyPr/>
          <a:lstStyle>
            <a:lvl1pPr algn="r">
              <a:defRPr/>
            </a:lvl1pPr>
          </a:lstStyle>
          <a:p>
            <a:fld id="{E6A5F2DF-6096-45F6-9C86-7B9091391F9A}" type="datetimeFigureOut">
              <a:rPr lang="fa-IR" smtClean="0"/>
              <a:t>10/09/1440</a:t>
            </a:fld>
            <a:endParaRPr lang="fa-IR"/>
          </a:p>
        </p:txBody>
      </p:sp>
      <p:sp>
        <p:nvSpPr>
          <p:cNvPr id="5" name="Footer Placeholder 4"/>
          <p:cNvSpPr>
            <a:spLocks noGrp="1"/>
          </p:cNvSpPr>
          <p:nvPr>
            <p:ph type="ftr" sz="quarter" idx="11"/>
          </p:nvPr>
        </p:nvSpPr>
        <p:spPr>
          <a:xfrm>
            <a:off x="594360" y="381001"/>
            <a:ext cx="4830656" cy="365125"/>
          </a:xfrm>
        </p:spPr>
        <p:txBody>
          <a:bodyPr/>
          <a:lstStyle/>
          <a:p>
            <a:endParaRPr lang="fa-IR"/>
          </a:p>
        </p:txBody>
      </p:sp>
      <p:sp>
        <p:nvSpPr>
          <p:cNvPr id="6" name="Slide Number Placeholder 5"/>
          <p:cNvSpPr>
            <a:spLocks noGrp="1"/>
          </p:cNvSpPr>
          <p:nvPr>
            <p:ph type="sldNum" sz="quarter" idx="12"/>
          </p:nvPr>
        </p:nvSpPr>
        <p:spPr>
          <a:xfrm>
            <a:off x="7882466" y="381001"/>
            <a:ext cx="667173" cy="365125"/>
          </a:xfrm>
        </p:spPr>
        <p:txBody>
          <a:bodyPr/>
          <a:lstStyle/>
          <a:p>
            <a:fld id="{2425C2C0-A371-46BA-BCD2-D4A5D812DA96}" type="slidenum">
              <a:rPr lang="fa-IR" smtClean="0"/>
              <a:t>‹#›</a:t>
            </a:fld>
            <a:endParaRPr lang="fa-IR"/>
          </a:p>
        </p:txBody>
      </p:sp>
    </p:spTree>
    <p:extLst>
      <p:ext uri="{BB962C8B-B14F-4D97-AF65-F5344CB8AC3E}">
        <p14:creationId xmlns:p14="http://schemas.microsoft.com/office/powerpoint/2010/main" val="21261910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94360" y="2194560"/>
            <a:ext cx="3910579" cy="406908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2099" y="2194560"/>
            <a:ext cx="3907540" cy="406908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6A5F2DF-6096-45F6-9C86-7B9091391F9A}" type="datetimeFigureOut">
              <a:rPr lang="fa-IR" smtClean="0"/>
              <a:t>10/09/1440</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2425C2C0-A371-46BA-BCD2-D4A5D812DA96}" type="slidenum">
              <a:rPr lang="fa-IR" smtClean="0"/>
              <a:t>‹#›</a:t>
            </a:fld>
            <a:endParaRPr lang="fa-IR"/>
          </a:p>
        </p:txBody>
      </p:sp>
    </p:spTree>
    <p:extLst>
      <p:ext uri="{BB962C8B-B14F-4D97-AF65-F5344CB8AC3E}">
        <p14:creationId xmlns:p14="http://schemas.microsoft.com/office/powerpoint/2010/main" val="3890932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71700" y="762000"/>
            <a:ext cx="637794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21279" y="2183802"/>
            <a:ext cx="3683659"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594359" y="3132667"/>
            <a:ext cx="3910579" cy="31309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69018" y="2183802"/>
            <a:ext cx="368062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42098" y="3132667"/>
            <a:ext cx="3907541" cy="31309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6A5F2DF-6096-45F6-9C86-7B9091391F9A}" type="datetimeFigureOut">
              <a:rPr lang="fa-IR" smtClean="0"/>
              <a:t>10/09/1440</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2425C2C0-A371-46BA-BCD2-D4A5D812DA96}" type="slidenum">
              <a:rPr lang="fa-IR" smtClean="0"/>
              <a:t>‹#›</a:t>
            </a:fld>
            <a:endParaRPr lang="fa-IR"/>
          </a:p>
        </p:txBody>
      </p:sp>
    </p:spTree>
    <p:extLst>
      <p:ext uri="{BB962C8B-B14F-4D97-AF65-F5344CB8AC3E}">
        <p14:creationId xmlns:p14="http://schemas.microsoft.com/office/powerpoint/2010/main" val="669091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6A5F2DF-6096-45F6-9C86-7B9091391F9A}" type="datetimeFigureOut">
              <a:rPr lang="fa-IR" smtClean="0"/>
              <a:t>10/09/1440</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2425C2C0-A371-46BA-BCD2-D4A5D812DA96}" type="slidenum">
              <a:rPr lang="fa-IR" smtClean="0"/>
              <a:t>‹#›</a:t>
            </a:fld>
            <a:endParaRPr lang="fa-IR"/>
          </a:p>
        </p:txBody>
      </p:sp>
    </p:spTree>
    <p:extLst>
      <p:ext uri="{BB962C8B-B14F-4D97-AF65-F5344CB8AC3E}">
        <p14:creationId xmlns:p14="http://schemas.microsoft.com/office/powerpoint/2010/main" val="4117793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A5F2DF-6096-45F6-9C86-7B9091391F9A}" type="datetimeFigureOut">
              <a:rPr lang="fa-IR" smtClean="0"/>
              <a:t>10/09/1440</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2425C2C0-A371-46BA-BCD2-D4A5D812DA96}" type="slidenum">
              <a:rPr lang="fa-IR" smtClean="0"/>
              <a:t>‹#›</a:t>
            </a:fld>
            <a:endParaRPr lang="fa-IR"/>
          </a:p>
        </p:txBody>
      </p:sp>
    </p:spTree>
    <p:extLst>
      <p:ext uri="{BB962C8B-B14F-4D97-AF65-F5344CB8AC3E}">
        <p14:creationId xmlns:p14="http://schemas.microsoft.com/office/powerpoint/2010/main" val="42014479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0" y="1524000"/>
            <a:ext cx="30861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6200" y="746760"/>
            <a:ext cx="4663440" cy="5516880"/>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4360" y="3124200"/>
            <a:ext cx="3086100" cy="313944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6A5F2DF-6096-45F6-9C86-7B9091391F9A}" type="datetimeFigureOut">
              <a:rPr lang="fa-IR" smtClean="0"/>
              <a:t>10/09/1440</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2425C2C0-A371-46BA-BCD2-D4A5D812DA96}" type="slidenum">
              <a:rPr lang="fa-IR" smtClean="0"/>
              <a:t>‹#›</a:t>
            </a:fld>
            <a:endParaRPr lang="fa-IR"/>
          </a:p>
        </p:txBody>
      </p:sp>
    </p:spTree>
    <p:extLst>
      <p:ext uri="{BB962C8B-B14F-4D97-AF65-F5344CB8AC3E}">
        <p14:creationId xmlns:p14="http://schemas.microsoft.com/office/powerpoint/2010/main" val="11793254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0" y="1524000"/>
            <a:ext cx="407573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77524" y="751242"/>
            <a:ext cx="3674234" cy="5512398"/>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594360" y="3124200"/>
            <a:ext cx="4075730" cy="313944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6A5F2DF-6096-45F6-9C86-7B9091391F9A}" type="datetimeFigureOut">
              <a:rPr lang="fa-IR" smtClean="0"/>
              <a:t>10/09/1440</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2425C2C0-A371-46BA-BCD2-D4A5D812DA96}" type="slidenum">
              <a:rPr lang="fa-IR" smtClean="0"/>
              <a:t>‹#›</a:t>
            </a:fld>
            <a:endParaRPr lang="fa-IR"/>
          </a:p>
        </p:txBody>
      </p:sp>
    </p:spTree>
    <p:extLst>
      <p:ext uri="{BB962C8B-B14F-4D97-AF65-F5344CB8AC3E}">
        <p14:creationId xmlns:p14="http://schemas.microsoft.com/office/powerpoint/2010/main" val="2661469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9144000" cy="1081088"/>
          </a:xfrm>
          <a:prstGeom prst="rect">
            <a:avLst/>
          </a:prstGeom>
        </p:spPr>
      </p:pic>
      <p:sp>
        <p:nvSpPr>
          <p:cNvPr id="2" name="Title Placeholder 1"/>
          <p:cNvSpPr>
            <a:spLocks noGrp="1"/>
          </p:cNvSpPr>
          <p:nvPr>
            <p:ph type="title"/>
          </p:nvPr>
        </p:nvSpPr>
        <p:spPr>
          <a:xfrm>
            <a:off x="2171700" y="764373"/>
            <a:ext cx="637794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94360" y="2194560"/>
            <a:ext cx="7955280" cy="406908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12230" y="6356351"/>
            <a:ext cx="213741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E6A5F2DF-6096-45F6-9C86-7B9091391F9A}" type="datetimeFigureOut">
              <a:rPr lang="fa-IR" smtClean="0"/>
              <a:t>10/09/1440</a:t>
            </a:fld>
            <a:endParaRPr lang="fa-IR"/>
          </a:p>
        </p:txBody>
      </p:sp>
      <p:sp>
        <p:nvSpPr>
          <p:cNvPr id="5" name="Footer Placeholder 4"/>
          <p:cNvSpPr>
            <a:spLocks noGrp="1"/>
          </p:cNvSpPr>
          <p:nvPr>
            <p:ph type="ftr" sz="quarter" idx="3"/>
          </p:nvPr>
        </p:nvSpPr>
        <p:spPr>
          <a:xfrm>
            <a:off x="594360" y="6355846"/>
            <a:ext cx="568071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6572250" y="381001"/>
            <a:ext cx="197739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2425C2C0-A371-46BA-BCD2-D4A5D812DA96}" type="slidenum">
              <a:rPr lang="fa-IR" smtClean="0"/>
              <a:t>‹#›</a:t>
            </a:fld>
            <a:endParaRPr lang="fa-IR"/>
          </a:p>
        </p:txBody>
      </p:sp>
    </p:spTree>
    <p:extLst>
      <p:ext uri="{BB962C8B-B14F-4D97-AF65-F5344CB8AC3E}">
        <p14:creationId xmlns:p14="http://schemas.microsoft.com/office/powerpoint/2010/main" val="3478410990"/>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r" defTabSz="914400" rtl="1"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619250" y="1857375"/>
            <a:ext cx="5905500" cy="3143250"/>
          </a:xfrm>
          <a:prstGeom prst="rect">
            <a:avLst/>
          </a:prstGeom>
        </p:spPr>
      </p:pic>
    </p:spTree>
    <p:extLst>
      <p:ext uri="{BB962C8B-B14F-4D97-AF65-F5344CB8AC3E}">
        <p14:creationId xmlns:p14="http://schemas.microsoft.com/office/powerpoint/2010/main" val="414863324"/>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2  Titr" panose="00000700000000000000" pitchFamily="2" charset="-78"/>
              </a:rPr>
              <a:t>نظارت براي پرداخت نقدي ثابت</a:t>
            </a:r>
            <a:endParaRPr lang="fa-IR" dirty="0">
              <a:cs typeface="2  Titr" panose="00000700000000000000" pitchFamily="2" charset="-78"/>
            </a:endParaRPr>
          </a:p>
        </p:txBody>
      </p:sp>
      <p:sp>
        <p:nvSpPr>
          <p:cNvPr id="3" name="Content Placeholder 2"/>
          <p:cNvSpPr>
            <a:spLocks noGrp="1"/>
          </p:cNvSpPr>
          <p:nvPr>
            <p:ph idx="1"/>
          </p:nvPr>
        </p:nvSpPr>
        <p:spPr/>
        <p:txBody>
          <a:bodyPr anchor="ctr">
            <a:normAutofit/>
          </a:bodyPr>
          <a:lstStyle/>
          <a:p>
            <a:pPr marL="0" indent="0" algn="just">
              <a:lnSpc>
                <a:spcPct val="150000"/>
              </a:lnSpc>
              <a:buNone/>
            </a:pPr>
            <a:r>
              <a:rPr lang="fa-IR" dirty="0" smtClean="0">
                <a:cs typeface="2  Titr" panose="00000700000000000000" pitchFamily="2" charset="-78"/>
              </a:rPr>
              <a:t>دفتر امام جمعه مسئول نظارت بر وظايف امام جماعت مسجد به عنوان يك شخص روحاني است. گزارشاتي كه به دفتر مي‌رسد، از طرف نمازگزاران و ساير منابع اطلاعاتي مطلب را براي امام جمعه آشكار مي‌كند.</a:t>
            </a:r>
          </a:p>
          <a:p>
            <a:pPr marL="0" indent="0" algn="just">
              <a:lnSpc>
                <a:spcPct val="150000"/>
              </a:lnSpc>
              <a:buNone/>
            </a:pPr>
            <a:endParaRPr lang="fa-IR" sz="1050" dirty="0">
              <a:cs typeface="2  Titr" panose="00000700000000000000" pitchFamily="2" charset="-78"/>
            </a:endParaRPr>
          </a:p>
          <a:p>
            <a:pPr marL="0" indent="0" algn="just">
              <a:lnSpc>
                <a:spcPct val="150000"/>
              </a:lnSpc>
              <a:buNone/>
            </a:pPr>
            <a:r>
              <a:rPr lang="fa-IR" dirty="0" smtClean="0">
                <a:cs typeface="2  Titr" panose="00000700000000000000" pitchFamily="2" charset="-78"/>
              </a:rPr>
              <a:t>در صورتي‌كه امام جماعت در تبليغ يا منبر و پاسخگويي به مراجعين كوتاهي كند، امام جمعه درخواست عدم پرداخت شهريه از دفاتر مراجع به وي مي‌نمايد.</a:t>
            </a:r>
          </a:p>
        </p:txBody>
      </p:sp>
    </p:spTree>
    <p:extLst>
      <p:ext uri="{BB962C8B-B14F-4D97-AF65-F5344CB8AC3E}">
        <p14:creationId xmlns:p14="http://schemas.microsoft.com/office/powerpoint/2010/main" val="3741118121"/>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2  Titr" panose="00000700000000000000" pitchFamily="2" charset="-78"/>
              </a:rPr>
              <a:t>پرداخت نقدي متغيّر</a:t>
            </a:r>
            <a:endParaRPr lang="fa-IR" dirty="0">
              <a:cs typeface="2  Titr" panose="00000700000000000000" pitchFamily="2" charset="-78"/>
            </a:endParaRPr>
          </a:p>
        </p:txBody>
      </p:sp>
      <p:sp>
        <p:nvSpPr>
          <p:cNvPr id="3" name="Content Placeholder 2"/>
          <p:cNvSpPr>
            <a:spLocks noGrp="1"/>
          </p:cNvSpPr>
          <p:nvPr>
            <p:ph idx="1"/>
          </p:nvPr>
        </p:nvSpPr>
        <p:spPr/>
        <p:txBody>
          <a:bodyPr anchor="ctr">
            <a:normAutofit/>
          </a:bodyPr>
          <a:lstStyle/>
          <a:p>
            <a:pPr marL="0" indent="0" algn="just">
              <a:lnSpc>
                <a:spcPct val="150000"/>
              </a:lnSpc>
              <a:buNone/>
            </a:pPr>
            <a:r>
              <a:rPr lang="fa-IR" dirty="0" smtClean="0">
                <a:cs typeface="2  Titr" panose="00000700000000000000" pitchFamily="2" charset="-78"/>
              </a:rPr>
              <a:t>درآمد اصلي امام جماعت در اين قسم قرار مي‌گيرد. اين قسم سوّم تأميني است كه براي معيشت او در نظر گرفته </a:t>
            </a:r>
            <a:r>
              <a:rPr lang="fa-IR" smtClean="0">
                <a:cs typeface="2  Titr" panose="00000700000000000000" pitchFamily="2" charset="-78"/>
              </a:rPr>
              <a:t>شده </a:t>
            </a:r>
            <a:r>
              <a:rPr lang="fa-IR" smtClean="0">
                <a:cs typeface="2  Titr" panose="00000700000000000000" pitchFamily="2" charset="-78"/>
              </a:rPr>
              <a:t>است.</a:t>
            </a:r>
            <a:endParaRPr lang="fa-IR" dirty="0" smtClean="0">
              <a:cs typeface="2  Titr" panose="00000700000000000000" pitchFamily="2" charset="-78"/>
            </a:endParaRPr>
          </a:p>
          <a:p>
            <a:pPr marL="0" indent="0" algn="just">
              <a:lnSpc>
                <a:spcPct val="150000"/>
              </a:lnSpc>
              <a:buNone/>
            </a:pPr>
            <a:endParaRPr lang="fa-IR" sz="800" dirty="0" smtClean="0">
              <a:cs typeface="2  Titr" panose="00000700000000000000" pitchFamily="2" charset="-78"/>
            </a:endParaRPr>
          </a:p>
          <a:p>
            <a:pPr marL="0" indent="0" algn="just">
              <a:lnSpc>
                <a:spcPct val="150000"/>
              </a:lnSpc>
              <a:buNone/>
            </a:pPr>
            <a:r>
              <a:rPr lang="fa-IR" dirty="0" smtClean="0">
                <a:cs typeface="2  Titr" panose="00000700000000000000" pitchFamily="2" charset="-78"/>
              </a:rPr>
              <a:t>اقامه نماز و تبليغ زمان اندكي از وقت امام جماعت را به خود اختصاص مي‌دهد كه در مقابل آن با «خانه»، «بيمه» و «شهريه» تأمين مي‌شود. ساير اوقات را مشغول به كار مي‌شود و در مقابل كاري كه انجام مي‌دهد پرداختي به وي انجام خواهد شد. اين پرداخت وابسته به ميزان فعاليت اوست.</a:t>
            </a:r>
          </a:p>
        </p:txBody>
      </p:sp>
    </p:spTree>
    <p:extLst>
      <p:ext uri="{BB962C8B-B14F-4D97-AF65-F5344CB8AC3E}">
        <p14:creationId xmlns:p14="http://schemas.microsoft.com/office/powerpoint/2010/main" val="1194748622"/>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2  Titr" panose="00000700000000000000" pitchFamily="2" charset="-78"/>
              </a:rPr>
              <a:t>انواع فعاليت اجتماعي</a:t>
            </a:r>
            <a:endParaRPr lang="fa-IR" dirty="0">
              <a:cs typeface="2  Titr" panose="00000700000000000000" pitchFamily="2" charset="-78"/>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905782094"/>
              </p:ext>
            </p:extLst>
          </p:nvPr>
        </p:nvGraphicFramePr>
        <p:xfrm>
          <a:off x="593725" y="2193925"/>
          <a:ext cx="7956550" cy="40703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36727646"/>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2  Titr" panose="00000700000000000000" pitchFamily="2" charset="-78"/>
              </a:rPr>
              <a:t>فعاليت‌هاي مختصّ به روحانيّت</a:t>
            </a:r>
            <a:endParaRPr lang="fa-IR" dirty="0">
              <a:cs typeface="2  Titr" panose="00000700000000000000" pitchFamily="2" charset="-78"/>
            </a:endParaRPr>
          </a:p>
        </p:txBody>
      </p:sp>
      <p:sp>
        <p:nvSpPr>
          <p:cNvPr id="3" name="Content Placeholder 2"/>
          <p:cNvSpPr>
            <a:spLocks noGrp="1"/>
          </p:cNvSpPr>
          <p:nvPr>
            <p:ph idx="1"/>
          </p:nvPr>
        </p:nvSpPr>
        <p:spPr/>
        <p:txBody>
          <a:bodyPr anchor="ctr">
            <a:normAutofit/>
          </a:bodyPr>
          <a:lstStyle/>
          <a:p>
            <a:pPr marL="0" indent="0" algn="just">
              <a:lnSpc>
                <a:spcPct val="150000"/>
              </a:lnSpc>
              <a:buNone/>
            </a:pPr>
            <a:r>
              <a:rPr lang="fa-IR" dirty="0" smtClean="0">
                <a:cs typeface="2  Titr" panose="00000700000000000000" pitchFamily="2" charset="-78"/>
              </a:rPr>
              <a:t>نهادهاي بسياري در كشور وجود دارند كه براي انجام برخي از كارهاي خود نياز به نيروي انساني روحاني دارند. امام جمعه ائمه جماعات را به نهادهاي متقاضي معرفي مي‌كند.</a:t>
            </a:r>
          </a:p>
          <a:p>
            <a:pPr marL="0" indent="0" algn="just">
              <a:lnSpc>
                <a:spcPct val="150000"/>
              </a:lnSpc>
              <a:buNone/>
            </a:pPr>
            <a:endParaRPr lang="fa-IR" sz="1050" dirty="0">
              <a:cs typeface="2  Titr" panose="00000700000000000000" pitchFamily="2" charset="-78"/>
            </a:endParaRPr>
          </a:p>
          <a:p>
            <a:pPr marL="0" indent="0" algn="just">
              <a:lnSpc>
                <a:spcPct val="150000"/>
              </a:lnSpc>
              <a:buNone/>
            </a:pPr>
            <a:r>
              <a:rPr lang="fa-IR" dirty="0" smtClean="0">
                <a:cs typeface="2  Titr" panose="00000700000000000000" pitchFamily="2" charset="-78"/>
              </a:rPr>
              <a:t>نهادهايي مانند آموزش و پرورش، كميته امداد، سپاه، سازمان تبليغات و بسياري ديگر مي‌توانند از طريق استخدام روحاني، پرداخت دستمزد او را بر عهده بگيرند.</a:t>
            </a:r>
          </a:p>
        </p:txBody>
      </p:sp>
    </p:spTree>
    <p:extLst>
      <p:ext uri="{BB962C8B-B14F-4D97-AF65-F5344CB8AC3E}">
        <p14:creationId xmlns:p14="http://schemas.microsoft.com/office/powerpoint/2010/main" val="246629217"/>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2  Titr" panose="00000700000000000000" pitchFamily="2" charset="-78"/>
              </a:rPr>
              <a:t>فعاليت‌هاي غيرمختصّ به روحانيّت</a:t>
            </a:r>
            <a:endParaRPr lang="fa-IR" dirty="0">
              <a:cs typeface="2  Titr" panose="00000700000000000000" pitchFamily="2" charset="-78"/>
            </a:endParaRPr>
          </a:p>
        </p:txBody>
      </p:sp>
      <p:sp>
        <p:nvSpPr>
          <p:cNvPr id="3" name="Content Placeholder 2"/>
          <p:cNvSpPr>
            <a:spLocks noGrp="1"/>
          </p:cNvSpPr>
          <p:nvPr>
            <p:ph idx="1"/>
          </p:nvPr>
        </p:nvSpPr>
        <p:spPr/>
        <p:txBody>
          <a:bodyPr anchor="ctr">
            <a:normAutofit/>
          </a:bodyPr>
          <a:lstStyle/>
          <a:p>
            <a:pPr marL="0" indent="0" algn="just">
              <a:lnSpc>
                <a:spcPct val="150000"/>
              </a:lnSpc>
              <a:buNone/>
            </a:pPr>
            <a:r>
              <a:rPr lang="fa-IR" dirty="0" smtClean="0">
                <a:cs typeface="2  Titr" panose="00000700000000000000" pitchFamily="2" charset="-78"/>
              </a:rPr>
              <a:t>يك روحاني مي‌تواند خدمات مشاوره خانواده يا تحصيلي ارائه كند. طبّ سنّتي بداند و به آن مشغول شود. ممكن است اداره فروشگاه‌هايي كه وقف مسجد است را بر عهده بگيرد.</a:t>
            </a:r>
          </a:p>
          <a:p>
            <a:pPr marL="0" indent="0" algn="just">
              <a:lnSpc>
                <a:spcPct val="150000"/>
              </a:lnSpc>
              <a:buNone/>
            </a:pPr>
            <a:endParaRPr lang="fa-IR" sz="1050" dirty="0">
              <a:cs typeface="2  Titr" panose="00000700000000000000" pitchFamily="2" charset="-78"/>
            </a:endParaRPr>
          </a:p>
          <a:p>
            <a:pPr marL="0" indent="0" algn="just">
              <a:lnSpc>
                <a:spcPct val="150000"/>
              </a:lnSpc>
              <a:buNone/>
            </a:pPr>
            <a:r>
              <a:rPr lang="fa-IR" dirty="0" smtClean="0">
                <a:cs typeface="2  Titr" panose="00000700000000000000" pitchFamily="2" charset="-78"/>
              </a:rPr>
              <a:t>اولويّت در اين‌گونه مشاغل عامّ، عدم تعارض آن‌ها با شأن روحانيت است. توجه مي‌شود تا كاري كه امام جماعت به آن مشغول مي‌شود به تقدّس مسجد آسيب نزند و از حرمت آن نكاهد.</a:t>
            </a:r>
          </a:p>
        </p:txBody>
      </p:sp>
    </p:spTree>
    <p:extLst>
      <p:ext uri="{BB962C8B-B14F-4D97-AF65-F5344CB8AC3E}">
        <p14:creationId xmlns:p14="http://schemas.microsoft.com/office/powerpoint/2010/main" val="2543721701"/>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2  Titr" panose="00000700000000000000" pitchFamily="2" charset="-78"/>
              </a:rPr>
              <a:t>منبع تأمين پرداخت نقدي متغيّر</a:t>
            </a:r>
            <a:endParaRPr lang="fa-IR" dirty="0">
              <a:cs typeface="2  Titr" panose="00000700000000000000" pitchFamily="2" charset="-78"/>
            </a:endParaRPr>
          </a:p>
        </p:txBody>
      </p:sp>
      <p:sp>
        <p:nvSpPr>
          <p:cNvPr id="3" name="Content Placeholder 2"/>
          <p:cNvSpPr>
            <a:spLocks noGrp="1"/>
          </p:cNvSpPr>
          <p:nvPr>
            <p:ph idx="1"/>
          </p:nvPr>
        </p:nvSpPr>
        <p:spPr/>
        <p:txBody>
          <a:bodyPr anchor="ctr">
            <a:normAutofit/>
          </a:bodyPr>
          <a:lstStyle/>
          <a:p>
            <a:pPr marL="0" indent="0" algn="just">
              <a:lnSpc>
                <a:spcPct val="150000"/>
              </a:lnSpc>
              <a:buNone/>
            </a:pPr>
            <a:r>
              <a:rPr lang="fa-IR" dirty="0" smtClean="0">
                <a:cs typeface="2  Titr" panose="00000700000000000000" pitchFamily="2" charset="-78"/>
              </a:rPr>
              <a:t>در مواردي كه امام جماعت به عنوان روحاني در سازمان يا نهادي مشغول به كار شود، دستمزد توسط نهاد مزبور پرداخت خواهد شد.</a:t>
            </a:r>
          </a:p>
          <a:p>
            <a:pPr marL="0" indent="0" algn="just">
              <a:lnSpc>
                <a:spcPct val="150000"/>
              </a:lnSpc>
              <a:buNone/>
            </a:pPr>
            <a:endParaRPr lang="fa-IR" sz="700" dirty="0">
              <a:cs typeface="2  Titr" panose="00000700000000000000" pitchFamily="2" charset="-78"/>
            </a:endParaRPr>
          </a:p>
          <a:p>
            <a:pPr marL="0" indent="0" algn="just">
              <a:lnSpc>
                <a:spcPct val="150000"/>
              </a:lnSpc>
              <a:buNone/>
            </a:pPr>
            <a:r>
              <a:rPr lang="fa-IR" dirty="0" smtClean="0">
                <a:cs typeface="2  Titr" panose="00000700000000000000" pitchFamily="2" charset="-78"/>
              </a:rPr>
              <a:t>مواردي نيز كه روحاني مستقلاً مشغول به كار مي‌شود، دستمزد خود را از طريق بازار و فعاليتي كه به انجام مي‌رساند كسب خواهد كرد.</a:t>
            </a:r>
          </a:p>
          <a:p>
            <a:pPr marL="0" indent="0" algn="just">
              <a:lnSpc>
                <a:spcPct val="150000"/>
              </a:lnSpc>
              <a:buNone/>
            </a:pPr>
            <a:endParaRPr lang="fa-IR" sz="300" dirty="0">
              <a:cs typeface="2  Titr" panose="00000700000000000000" pitchFamily="2" charset="-78"/>
            </a:endParaRPr>
          </a:p>
          <a:p>
            <a:pPr marL="0" indent="0" algn="just">
              <a:lnSpc>
                <a:spcPct val="150000"/>
              </a:lnSpc>
              <a:buNone/>
            </a:pPr>
            <a:r>
              <a:rPr lang="fa-IR" dirty="0" smtClean="0">
                <a:cs typeface="2  Titr" panose="00000700000000000000" pitchFamily="2" charset="-78"/>
              </a:rPr>
              <a:t>اگر امام جماعت توانايي انجام هيچ كار ديگري را نداشت، خادم بودن براي مسجد مي‌تواند منبع درآمد او در نظر گرفته شود.</a:t>
            </a:r>
          </a:p>
        </p:txBody>
      </p:sp>
    </p:spTree>
    <p:extLst>
      <p:ext uri="{BB962C8B-B14F-4D97-AF65-F5344CB8AC3E}">
        <p14:creationId xmlns:p14="http://schemas.microsoft.com/office/powerpoint/2010/main" val="96580090"/>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2  Titr" panose="00000700000000000000" pitchFamily="2" charset="-78"/>
              </a:rPr>
              <a:t>نظارت براي پرداخت نقدي متغيّر</a:t>
            </a:r>
            <a:endParaRPr lang="fa-IR" dirty="0">
              <a:cs typeface="2  Titr" panose="00000700000000000000" pitchFamily="2" charset="-78"/>
            </a:endParaRPr>
          </a:p>
        </p:txBody>
      </p:sp>
      <p:sp>
        <p:nvSpPr>
          <p:cNvPr id="3" name="Content Placeholder 2"/>
          <p:cNvSpPr>
            <a:spLocks noGrp="1"/>
          </p:cNvSpPr>
          <p:nvPr>
            <p:ph idx="1"/>
          </p:nvPr>
        </p:nvSpPr>
        <p:spPr/>
        <p:txBody>
          <a:bodyPr anchor="ctr">
            <a:normAutofit/>
          </a:bodyPr>
          <a:lstStyle/>
          <a:p>
            <a:pPr marL="0" indent="0" algn="just">
              <a:lnSpc>
                <a:spcPct val="150000"/>
              </a:lnSpc>
              <a:buNone/>
            </a:pPr>
            <a:r>
              <a:rPr lang="fa-IR" dirty="0" smtClean="0">
                <a:cs typeface="2  Titr" panose="00000700000000000000" pitchFamily="2" charset="-78"/>
              </a:rPr>
              <a:t>در مواردي كه امام جماعت مشغول به كار در نهادهاي ديگر است، نظارت بر حُسن انجام كار بر عهده كارفرماست.</a:t>
            </a:r>
          </a:p>
          <a:p>
            <a:pPr marL="0" indent="0" algn="just">
              <a:lnSpc>
                <a:spcPct val="150000"/>
              </a:lnSpc>
              <a:buNone/>
            </a:pPr>
            <a:endParaRPr lang="fa-IR" sz="1050" dirty="0">
              <a:cs typeface="2  Titr" panose="00000700000000000000" pitchFamily="2" charset="-78"/>
            </a:endParaRPr>
          </a:p>
          <a:p>
            <a:pPr marL="0" indent="0" algn="just">
              <a:lnSpc>
                <a:spcPct val="150000"/>
              </a:lnSpc>
              <a:buNone/>
            </a:pPr>
            <a:r>
              <a:rPr lang="fa-IR" dirty="0" smtClean="0">
                <a:cs typeface="2  Titr" panose="00000700000000000000" pitchFamily="2" charset="-78"/>
              </a:rPr>
              <a:t>در اشتغال آزاد نيز، مكانيزم‌هاي بازار و سازمان‌هاي نظارتي آن مانند تعزيرات و اصناف بر فعاليت امام جماعت نظارت خواهند كرد.</a:t>
            </a:r>
          </a:p>
        </p:txBody>
      </p:sp>
    </p:spTree>
    <p:extLst>
      <p:ext uri="{BB962C8B-B14F-4D97-AF65-F5344CB8AC3E}">
        <p14:creationId xmlns:p14="http://schemas.microsoft.com/office/powerpoint/2010/main" val="4284265033"/>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2  Titr" panose="00000700000000000000" pitchFamily="2" charset="-78"/>
              </a:rPr>
              <a:t>انگيزه‌بخشي براي كار بيشتر</a:t>
            </a:r>
            <a:endParaRPr lang="fa-IR" dirty="0">
              <a:cs typeface="2  Titr" panose="00000700000000000000" pitchFamily="2" charset="-78"/>
            </a:endParaRPr>
          </a:p>
        </p:txBody>
      </p:sp>
      <p:sp>
        <p:nvSpPr>
          <p:cNvPr id="3" name="Content Placeholder 2"/>
          <p:cNvSpPr>
            <a:spLocks noGrp="1"/>
          </p:cNvSpPr>
          <p:nvPr>
            <p:ph idx="1"/>
          </p:nvPr>
        </p:nvSpPr>
        <p:spPr/>
        <p:txBody>
          <a:bodyPr anchor="ctr">
            <a:normAutofit/>
          </a:bodyPr>
          <a:lstStyle/>
          <a:p>
            <a:pPr marL="0" indent="0" algn="just">
              <a:lnSpc>
                <a:spcPct val="150000"/>
              </a:lnSpc>
              <a:buNone/>
            </a:pPr>
            <a:r>
              <a:rPr lang="fa-IR" dirty="0" smtClean="0">
                <a:cs typeface="2  Titr" panose="00000700000000000000" pitchFamily="2" charset="-78"/>
              </a:rPr>
              <a:t>پرداخت نقدي متغيّر بيشترين در‌آمد امام جماعت را تشكيل مي‌دهد. به دليل اين‌كه اين پرداخت نسبت مستقيم با كاركرد فرد دارد، امام جماعت تشويق مي‌شود دامنه فعاليت‌هاي خود را گسترش دهد.</a:t>
            </a:r>
          </a:p>
          <a:p>
            <a:pPr marL="0" indent="0" algn="just">
              <a:lnSpc>
                <a:spcPct val="150000"/>
              </a:lnSpc>
              <a:buNone/>
            </a:pPr>
            <a:endParaRPr lang="fa-IR" sz="1050" dirty="0">
              <a:cs typeface="2  Titr" panose="00000700000000000000" pitchFamily="2" charset="-78"/>
            </a:endParaRPr>
          </a:p>
          <a:p>
            <a:pPr marL="0" indent="0" algn="just">
              <a:lnSpc>
                <a:spcPct val="150000"/>
              </a:lnSpc>
              <a:buNone/>
            </a:pPr>
            <a:r>
              <a:rPr lang="fa-IR" dirty="0" smtClean="0">
                <a:cs typeface="2  Titr" panose="00000700000000000000" pitchFamily="2" charset="-78"/>
              </a:rPr>
              <a:t>تعامل و گفتگو ميان ائمه جماعات سبب مي‌شود تا از خلاقيت‌ها و نوآوري‌هاي يكديگر الگو گرفته و بر درآمد خود بيافزايند. يك نفر اگر از طريق تأسيس كانون فرهنگي و آموزشي درآمد كسب كرد، سايرين نيز فرا مي‌گيرند.</a:t>
            </a:r>
          </a:p>
        </p:txBody>
      </p:sp>
    </p:spTree>
    <p:extLst>
      <p:ext uri="{BB962C8B-B14F-4D97-AF65-F5344CB8AC3E}">
        <p14:creationId xmlns:p14="http://schemas.microsoft.com/office/powerpoint/2010/main" val="340456445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2  Titr" panose="00000700000000000000" pitchFamily="2" charset="-78"/>
              </a:rPr>
              <a:t>نتايج الگو</a:t>
            </a:r>
            <a:endParaRPr lang="fa-IR" dirty="0">
              <a:cs typeface="2  Titr" panose="00000700000000000000" pitchFamily="2" charset="-78"/>
            </a:endParaRPr>
          </a:p>
        </p:txBody>
      </p:sp>
      <p:sp>
        <p:nvSpPr>
          <p:cNvPr id="3" name="Content Placeholder 2"/>
          <p:cNvSpPr>
            <a:spLocks noGrp="1"/>
          </p:cNvSpPr>
          <p:nvPr>
            <p:ph idx="1"/>
          </p:nvPr>
        </p:nvSpPr>
        <p:spPr>
          <a:xfrm>
            <a:off x="594360" y="1867989"/>
            <a:ext cx="7955280" cy="4395651"/>
          </a:xfrm>
        </p:spPr>
        <p:txBody>
          <a:bodyPr anchor="ctr">
            <a:normAutofit/>
          </a:bodyPr>
          <a:lstStyle/>
          <a:p>
            <a:pPr algn="just">
              <a:lnSpc>
                <a:spcPct val="100000"/>
              </a:lnSpc>
            </a:pPr>
            <a:r>
              <a:rPr lang="fa-IR" dirty="0" smtClean="0">
                <a:cs typeface="2  Titr" panose="00000700000000000000" pitchFamily="2" charset="-78"/>
              </a:rPr>
              <a:t>جايگاه مردمي روحانيت شيعه كه افتخار تاريخي آن است حفظ مي‌گردد.</a:t>
            </a:r>
          </a:p>
          <a:p>
            <a:pPr algn="just">
              <a:lnSpc>
                <a:spcPct val="100000"/>
              </a:lnSpc>
            </a:pPr>
            <a:r>
              <a:rPr lang="fa-IR" dirty="0" smtClean="0">
                <a:cs typeface="2  Titr" panose="00000700000000000000" pitchFamily="2" charset="-78"/>
              </a:rPr>
              <a:t>حداقل معيشت امام جماعت در آن ديده شده است؛ خانه، بيمه، شهريه.</a:t>
            </a:r>
          </a:p>
          <a:p>
            <a:pPr algn="just">
              <a:lnSpc>
                <a:spcPct val="100000"/>
              </a:lnSpc>
            </a:pPr>
            <a:r>
              <a:rPr lang="fa-IR" dirty="0" smtClean="0">
                <a:cs typeface="2  Titr" panose="00000700000000000000" pitchFamily="2" charset="-78"/>
              </a:rPr>
              <a:t>پرداخت نقدي دولتي در مقابل كار صورت مي‌پذيرد.</a:t>
            </a:r>
          </a:p>
          <a:p>
            <a:pPr algn="just">
              <a:lnSpc>
                <a:spcPct val="100000"/>
              </a:lnSpc>
            </a:pPr>
            <a:r>
              <a:rPr lang="fa-IR" dirty="0" smtClean="0">
                <a:cs typeface="2  Titr" panose="00000700000000000000" pitchFamily="2" charset="-78"/>
              </a:rPr>
              <a:t>روحيه تنبلي از ائمه جماعات دور مي‌شود و تشويق به كار بيشتر مي‌شوند.</a:t>
            </a:r>
          </a:p>
          <a:p>
            <a:pPr algn="just">
              <a:lnSpc>
                <a:spcPct val="100000"/>
              </a:lnSpc>
            </a:pPr>
            <a:r>
              <a:rPr lang="fa-IR" dirty="0" smtClean="0">
                <a:cs typeface="2  Titr" panose="00000700000000000000" pitchFamily="2" charset="-78"/>
              </a:rPr>
              <a:t>احساس اين‌كه روحاني «دستمزد بدون كار» دريافت مي‌كند از بين مي‌رود.</a:t>
            </a:r>
          </a:p>
          <a:p>
            <a:pPr algn="just">
              <a:lnSpc>
                <a:spcPct val="100000"/>
              </a:lnSpc>
            </a:pPr>
            <a:r>
              <a:rPr lang="fa-IR" dirty="0" smtClean="0">
                <a:cs typeface="2  Titr" panose="00000700000000000000" pitchFamily="2" charset="-78"/>
              </a:rPr>
              <a:t>مشكل شرعي دريافت دستمزد براي اقامه نماز و تبليغ و منبر رفع مي‌شود.</a:t>
            </a:r>
          </a:p>
          <a:p>
            <a:pPr algn="just">
              <a:lnSpc>
                <a:spcPct val="100000"/>
              </a:lnSpc>
            </a:pPr>
            <a:r>
              <a:rPr lang="fa-IR" dirty="0" smtClean="0">
                <a:cs typeface="2  Titr" panose="00000700000000000000" pitchFamily="2" charset="-78"/>
              </a:rPr>
              <a:t>كرامت امام جماعت حفظ مي‌شود و صدقه‌گير از هيأت امنا و مردم نيست.</a:t>
            </a:r>
          </a:p>
          <a:p>
            <a:pPr algn="just">
              <a:lnSpc>
                <a:spcPct val="100000"/>
              </a:lnSpc>
            </a:pPr>
            <a:r>
              <a:rPr lang="fa-IR" dirty="0" smtClean="0">
                <a:cs typeface="2  Titr" panose="00000700000000000000" pitchFamily="2" charset="-78"/>
              </a:rPr>
              <a:t>بر تمام فعاليت‌هاي امام جماعت نظارت دقيق وجود خواهد داشت.</a:t>
            </a:r>
          </a:p>
          <a:p>
            <a:pPr algn="just">
              <a:lnSpc>
                <a:spcPct val="100000"/>
              </a:lnSpc>
            </a:pPr>
            <a:r>
              <a:rPr lang="fa-IR" dirty="0" smtClean="0">
                <a:cs typeface="2  Titr" panose="00000700000000000000" pitchFamily="2" charset="-78"/>
              </a:rPr>
              <a:t>اقامت امام جماعت نزديك مسجد، سطح زندگي او را با مردم همگام مي‌كند.</a:t>
            </a:r>
          </a:p>
        </p:txBody>
      </p:sp>
    </p:spTree>
    <p:extLst>
      <p:ext uri="{BB962C8B-B14F-4D97-AF65-F5344CB8AC3E}">
        <p14:creationId xmlns:p14="http://schemas.microsoft.com/office/powerpoint/2010/main" val="380273871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06386" y="5114305"/>
            <a:ext cx="6377940" cy="1293028"/>
          </a:xfrm>
        </p:spPr>
        <p:txBody>
          <a:bodyPr/>
          <a:lstStyle/>
          <a:p>
            <a:r>
              <a:rPr lang="fa-IR" dirty="0" smtClean="0">
                <a:cs typeface="2  Titr" panose="00000700000000000000" pitchFamily="2" charset="-78"/>
              </a:rPr>
              <a:t>والسلام عليكم</a:t>
            </a:r>
            <a:endParaRPr lang="fa-IR" dirty="0">
              <a:cs typeface="2  Titr" panose="00000700000000000000" pitchFamily="2" charset="-78"/>
            </a:endParaRPr>
          </a:p>
        </p:txBody>
      </p:sp>
    </p:spTree>
    <p:extLst>
      <p:ext uri="{BB962C8B-B14F-4D97-AF65-F5344CB8AC3E}">
        <p14:creationId xmlns:p14="http://schemas.microsoft.com/office/powerpoint/2010/main" val="333027542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fa-IR" dirty="0" smtClean="0">
                <a:cs typeface="2  Titr" panose="00000700000000000000" pitchFamily="2" charset="-78"/>
              </a:rPr>
              <a:t>الگوي تأمين معيشت</a:t>
            </a:r>
            <a:br>
              <a:rPr lang="fa-IR" dirty="0" smtClean="0">
                <a:cs typeface="2  Titr" panose="00000700000000000000" pitchFamily="2" charset="-78"/>
              </a:rPr>
            </a:br>
            <a:r>
              <a:rPr lang="fa-IR" dirty="0" smtClean="0">
                <a:cs typeface="2  Titr" panose="00000700000000000000" pitchFamily="2" charset="-78"/>
              </a:rPr>
              <a:t>ائمه جماعات</a:t>
            </a:r>
            <a:endParaRPr lang="fa-IR" dirty="0">
              <a:cs typeface="2  Titr" panose="00000700000000000000" pitchFamily="2" charset="-78"/>
            </a:endParaRPr>
          </a:p>
        </p:txBody>
      </p:sp>
      <p:sp>
        <p:nvSpPr>
          <p:cNvPr id="3" name="Subtitle 2"/>
          <p:cNvSpPr>
            <a:spLocks noGrp="1"/>
          </p:cNvSpPr>
          <p:nvPr>
            <p:ph type="subTitle" idx="1"/>
          </p:nvPr>
        </p:nvSpPr>
        <p:spPr>
          <a:xfrm>
            <a:off x="914400" y="4154715"/>
            <a:ext cx="7315200" cy="685800"/>
          </a:xfrm>
        </p:spPr>
        <p:txBody>
          <a:bodyPr/>
          <a:lstStyle/>
          <a:p>
            <a:pPr algn="ctr"/>
            <a:r>
              <a:rPr lang="fa-IR" dirty="0" smtClean="0">
                <a:cs typeface="2  Titr" panose="00000700000000000000" pitchFamily="2" charset="-78"/>
              </a:rPr>
              <a:t>طرح پيشنهادي ـ وحيد نجفي ـ </a:t>
            </a:r>
            <a:r>
              <a:rPr lang="fa-IR" dirty="0" smtClean="0">
                <a:cs typeface="2  Titr" panose="00000700000000000000" pitchFamily="2" charset="-78"/>
              </a:rPr>
              <a:t>1398/3/14</a:t>
            </a:r>
            <a:endParaRPr lang="fa-IR" dirty="0">
              <a:cs typeface="2  Titr" panose="00000700000000000000" pitchFamily="2" charset="-78"/>
            </a:endParaRPr>
          </a:p>
        </p:txBody>
      </p:sp>
    </p:spTree>
    <p:extLst>
      <p:ext uri="{BB962C8B-B14F-4D97-AF65-F5344CB8AC3E}">
        <p14:creationId xmlns:p14="http://schemas.microsoft.com/office/powerpoint/2010/main" val="251934232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2  Titr" panose="00000700000000000000" pitchFamily="2" charset="-78"/>
              </a:rPr>
              <a:t>شيوه‌هاي تأمين</a:t>
            </a:r>
            <a:endParaRPr lang="fa-IR" dirty="0">
              <a:cs typeface="2  Titr" panose="00000700000000000000" pitchFamily="2" charset="-78"/>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826308383"/>
              </p:ext>
            </p:extLst>
          </p:nvPr>
        </p:nvGraphicFramePr>
        <p:xfrm>
          <a:off x="593725" y="2193925"/>
          <a:ext cx="7956550" cy="40703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4747131"/>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2  Titr" panose="00000700000000000000" pitchFamily="2" charset="-78"/>
              </a:rPr>
              <a:t>ارائه خدمات</a:t>
            </a:r>
            <a:endParaRPr lang="fa-IR" dirty="0">
              <a:cs typeface="2  Titr" panose="00000700000000000000" pitchFamily="2" charset="-78"/>
            </a:endParaRPr>
          </a:p>
        </p:txBody>
      </p:sp>
      <p:sp>
        <p:nvSpPr>
          <p:cNvPr id="3" name="Content Placeholder 2"/>
          <p:cNvSpPr>
            <a:spLocks noGrp="1"/>
          </p:cNvSpPr>
          <p:nvPr>
            <p:ph idx="1"/>
          </p:nvPr>
        </p:nvSpPr>
        <p:spPr/>
        <p:txBody>
          <a:bodyPr anchor="ctr"/>
          <a:lstStyle/>
          <a:p>
            <a:pPr marL="0" indent="0" algn="just">
              <a:lnSpc>
                <a:spcPct val="150000"/>
              </a:lnSpc>
              <a:buNone/>
            </a:pPr>
            <a:r>
              <a:rPr lang="fa-IR" dirty="0" smtClean="0">
                <a:cs typeface="2  Titr" panose="00000700000000000000" pitchFamily="2" charset="-78"/>
              </a:rPr>
              <a:t>اساساً برخي از فعاليت‌هاي امام جماعت قابل تبديل به پول نيست. يعني نمي‌توان در مقابل آن‌ها دستمزد پرداخت كرد. خواندن نماز يكي از اين موارد است.</a:t>
            </a:r>
          </a:p>
          <a:p>
            <a:pPr marL="0" indent="0" algn="just">
              <a:lnSpc>
                <a:spcPct val="150000"/>
              </a:lnSpc>
              <a:buNone/>
            </a:pPr>
            <a:endParaRPr lang="fa-IR" sz="800" dirty="0" smtClean="0">
              <a:cs typeface="2  Titr" panose="00000700000000000000" pitchFamily="2" charset="-78"/>
            </a:endParaRPr>
          </a:p>
          <a:p>
            <a:pPr marL="0" indent="0" algn="just">
              <a:lnSpc>
                <a:spcPct val="150000"/>
              </a:lnSpc>
              <a:buNone/>
            </a:pPr>
            <a:r>
              <a:rPr lang="fa-IR" dirty="0" smtClean="0">
                <a:cs typeface="2  Titr" panose="00000700000000000000" pitchFamily="2" charset="-78"/>
              </a:rPr>
              <a:t>ما در مقابل انجام اين قبيل وظايف، خدماتي را به امام جماعت ارائه مي‌كنيم و </a:t>
            </a:r>
            <a:r>
              <a:rPr lang="fa-IR" dirty="0" smtClean="0">
                <a:cs typeface="2  Titr" panose="00000700000000000000" pitchFamily="2" charset="-78"/>
              </a:rPr>
              <a:t> </a:t>
            </a:r>
            <a:r>
              <a:rPr lang="fa-IR" dirty="0" smtClean="0">
                <a:cs typeface="2  Titr" panose="00000700000000000000" pitchFamily="2" charset="-78"/>
              </a:rPr>
              <a:t>متعهد مي‌شويم مادامي‌كه به اين فعاليت‌ها اشتغال دارد، آن خدمات را ادامه دهيم.</a:t>
            </a:r>
          </a:p>
          <a:p>
            <a:pPr marL="0" indent="0">
              <a:buNone/>
            </a:pPr>
            <a:endParaRPr lang="fa-IR" dirty="0">
              <a:cs typeface="2  Titr" panose="00000700000000000000" pitchFamily="2" charset="-78"/>
            </a:endParaRPr>
          </a:p>
        </p:txBody>
      </p:sp>
    </p:spTree>
    <p:extLst>
      <p:ext uri="{BB962C8B-B14F-4D97-AF65-F5344CB8AC3E}">
        <p14:creationId xmlns:p14="http://schemas.microsoft.com/office/powerpoint/2010/main" val="1165557171"/>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2  Titr" panose="00000700000000000000" pitchFamily="2" charset="-78"/>
              </a:rPr>
              <a:t>انواع خدمات</a:t>
            </a:r>
            <a:endParaRPr lang="fa-IR" dirty="0">
              <a:cs typeface="2  Titr" panose="00000700000000000000" pitchFamily="2" charset="-78"/>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913274104"/>
              </p:ext>
            </p:extLst>
          </p:nvPr>
        </p:nvGraphicFramePr>
        <p:xfrm>
          <a:off x="593725" y="2193925"/>
          <a:ext cx="7956550" cy="40703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3534857"/>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2  Titr" panose="00000700000000000000" pitchFamily="2" charset="-78"/>
              </a:rPr>
              <a:t>منابع تأمين خدمات</a:t>
            </a:r>
            <a:endParaRPr lang="fa-IR" dirty="0">
              <a:cs typeface="2  Titr" panose="00000700000000000000" pitchFamily="2" charset="-78"/>
            </a:endParaRPr>
          </a:p>
        </p:txBody>
      </p:sp>
      <p:sp>
        <p:nvSpPr>
          <p:cNvPr id="3" name="Content Placeholder 2"/>
          <p:cNvSpPr>
            <a:spLocks noGrp="1"/>
          </p:cNvSpPr>
          <p:nvPr>
            <p:ph idx="1"/>
          </p:nvPr>
        </p:nvSpPr>
        <p:spPr/>
        <p:txBody>
          <a:bodyPr anchor="ctr"/>
          <a:lstStyle/>
          <a:p>
            <a:pPr marL="0" indent="0" algn="just">
              <a:lnSpc>
                <a:spcPct val="150000"/>
              </a:lnSpc>
              <a:buNone/>
            </a:pPr>
            <a:r>
              <a:rPr lang="fa-IR" dirty="0" smtClean="0">
                <a:cs typeface="2  Titr" panose="00000700000000000000" pitchFamily="2" charset="-78"/>
              </a:rPr>
              <a:t>معمولاً مي‌شود در كنار مسجد و در بخشي از بناي آن مكاني را براي اقامت امام جماعت تعيين كرد. در برخي موارد اوقاف مي‌تواند تأمين </a:t>
            </a:r>
            <a:r>
              <a:rPr lang="fa-IR" dirty="0" smtClean="0">
                <a:cs typeface="2  Titr" panose="00000700000000000000" pitchFamily="2" charset="-78"/>
              </a:rPr>
              <a:t>كند</a:t>
            </a:r>
            <a:r>
              <a:rPr lang="fa-IR" dirty="0" smtClean="0">
                <a:cs typeface="2  Titr" panose="00000700000000000000" pitchFamily="2" charset="-78"/>
              </a:rPr>
              <a:t>. به وسيله خيّرين نيز از طريق خريد يا اجاره مي‌شود خانه را براي امام جماعت فراهم كرد.</a:t>
            </a:r>
          </a:p>
          <a:p>
            <a:pPr marL="0" indent="0" algn="just">
              <a:lnSpc>
                <a:spcPct val="150000"/>
              </a:lnSpc>
              <a:buNone/>
            </a:pPr>
            <a:endParaRPr lang="fa-IR" sz="800" dirty="0" smtClean="0">
              <a:cs typeface="2  Titr" panose="00000700000000000000" pitchFamily="2" charset="-78"/>
            </a:endParaRPr>
          </a:p>
          <a:p>
            <a:pPr marL="0" indent="0" algn="just">
              <a:lnSpc>
                <a:spcPct val="150000"/>
              </a:lnSpc>
              <a:buNone/>
            </a:pPr>
            <a:r>
              <a:rPr lang="fa-IR" dirty="0" smtClean="0">
                <a:cs typeface="2  Titr" panose="00000700000000000000" pitchFamily="2" charset="-78"/>
              </a:rPr>
              <a:t>مركز خدمات طلاب نيز امام جماعت را بيمه مي‌كند.</a:t>
            </a:r>
          </a:p>
          <a:p>
            <a:pPr marL="0" indent="0" algn="just">
              <a:lnSpc>
                <a:spcPct val="150000"/>
              </a:lnSpc>
              <a:buNone/>
            </a:pPr>
            <a:endParaRPr lang="fa-IR" sz="800" dirty="0">
              <a:cs typeface="2  Titr" panose="00000700000000000000" pitchFamily="2" charset="-78"/>
            </a:endParaRPr>
          </a:p>
          <a:p>
            <a:pPr marL="0" indent="0" algn="just">
              <a:lnSpc>
                <a:spcPct val="150000"/>
              </a:lnSpc>
              <a:buNone/>
            </a:pPr>
            <a:r>
              <a:rPr lang="fa-IR" dirty="0" smtClean="0">
                <a:cs typeface="2  Titr" panose="00000700000000000000" pitchFamily="2" charset="-78"/>
              </a:rPr>
              <a:t>اين خدمات به هر امام جماعتي ارائه مي‌شود و در مقابل او موظف است به صورت منظّم اقامه نماز در مسجد را بر عهده داشته باشد.</a:t>
            </a:r>
            <a:endParaRPr lang="fa-IR" dirty="0">
              <a:cs typeface="2  Titr" panose="00000700000000000000" pitchFamily="2" charset="-78"/>
            </a:endParaRPr>
          </a:p>
          <a:p>
            <a:pPr marL="0" indent="0">
              <a:buNone/>
            </a:pPr>
            <a:endParaRPr lang="fa-IR" dirty="0">
              <a:cs typeface="2  Titr" panose="00000700000000000000" pitchFamily="2" charset="-78"/>
            </a:endParaRPr>
          </a:p>
        </p:txBody>
      </p:sp>
    </p:spTree>
    <p:extLst>
      <p:ext uri="{BB962C8B-B14F-4D97-AF65-F5344CB8AC3E}">
        <p14:creationId xmlns:p14="http://schemas.microsoft.com/office/powerpoint/2010/main" val="4144338789"/>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2  Titr" panose="00000700000000000000" pitchFamily="2" charset="-78"/>
              </a:rPr>
              <a:t>نظارت براي ارائه خدمات</a:t>
            </a:r>
            <a:endParaRPr lang="fa-IR" dirty="0">
              <a:cs typeface="2  Titr" panose="00000700000000000000" pitchFamily="2" charset="-78"/>
            </a:endParaRPr>
          </a:p>
        </p:txBody>
      </p:sp>
      <p:sp>
        <p:nvSpPr>
          <p:cNvPr id="3" name="Content Placeholder 2"/>
          <p:cNvSpPr>
            <a:spLocks noGrp="1"/>
          </p:cNvSpPr>
          <p:nvPr>
            <p:ph idx="1"/>
          </p:nvPr>
        </p:nvSpPr>
        <p:spPr/>
        <p:txBody>
          <a:bodyPr anchor="ctr">
            <a:normAutofit/>
          </a:bodyPr>
          <a:lstStyle/>
          <a:p>
            <a:pPr marL="0" indent="0" algn="just">
              <a:lnSpc>
                <a:spcPct val="150000"/>
              </a:lnSpc>
              <a:buNone/>
            </a:pPr>
            <a:r>
              <a:rPr lang="fa-IR" dirty="0" smtClean="0">
                <a:cs typeface="2  Titr" panose="00000700000000000000" pitchFamily="2" charset="-78"/>
              </a:rPr>
              <a:t>هيأت امناي مسجد مسئول نظارت بر برقراري نمازهاي يوميّه در مسجد است. در صورتي كه از نظم آن راضي نبودند، شكايت خود را به دفتر امام جمعه ارائه مي‌كنند.</a:t>
            </a:r>
          </a:p>
          <a:p>
            <a:pPr marL="0" indent="0" algn="just">
              <a:lnSpc>
                <a:spcPct val="150000"/>
              </a:lnSpc>
              <a:buNone/>
            </a:pPr>
            <a:endParaRPr lang="fa-IR" sz="800" dirty="0" smtClean="0">
              <a:cs typeface="2  Titr" panose="00000700000000000000" pitchFamily="2" charset="-78"/>
            </a:endParaRPr>
          </a:p>
          <a:p>
            <a:pPr marL="0" indent="0" algn="just">
              <a:lnSpc>
                <a:spcPct val="150000"/>
              </a:lnSpc>
              <a:buNone/>
            </a:pPr>
            <a:r>
              <a:rPr lang="fa-IR" dirty="0" smtClean="0">
                <a:cs typeface="2  Titr" panose="00000700000000000000" pitchFamily="2" charset="-78"/>
              </a:rPr>
              <a:t>اگر مسجدي نمازگزار براي برخي از اوقات نماز نداشت و امام جماعت نيز نماز در آن اوقات برگزار نكرد، طبيعتاً شكايتي هم از سوي هيأت امنا ارائه نخواهد شد. به اين ترتيب تنها مقداري از اوقات كه مطالبه مردم منطقه است، امام جماعت موظف به برگزاري نماز مي‌گردد.</a:t>
            </a:r>
          </a:p>
        </p:txBody>
      </p:sp>
    </p:spTree>
    <p:extLst>
      <p:ext uri="{BB962C8B-B14F-4D97-AF65-F5344CB8AC3E}">
        <p14:creationId xmlns:p14="http://schemas.microsoft.com/office/powerpoint/2010/main" val="2041788333"/>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2  Titr" panose="00000700000000000000" pitchFamily="2" charset="-78"/>
              </a:rPr>
              <a:t>پرداخت نقدي ثابت</a:t>
            </a:r>
            <a:endParaRPr lang="fa-IR" dirty="0">
              <a:cs typeface="2  Titr" panose="00000700000000000000" pitchFamily="2" charset="-78"/>
            </a:endParaRPr>
          </a:p>
        </p:txBody>
      </p:sp>
      <p:sp>
        <p:nvSpPr>
          <p:cNvPr id="3" name="Content Placeholder 2"/>
          <p:cNvSpPr>
            <a:spLocks noGrp="1"/>
          </p:cNvSpPr>
          <p:nvPr>
            <p:ph idx="1"/>
          </p:nvPr>
        </p:nvSpPr>
        <p:spPr/>
        <p:txBody>
          <a:bodyPr anchor="ctr">
            <a:normAutofit/>
          </a:bodyPr>
          <a:lstStyle/>
          <a:p>
            <a:pPr marL="0" indent="0" algn="just">
              <a:lnSpc>
                <a:spcPct val="150000"/>
              </a:lnSpc>
              <a:buNone/>
            </a:pPr>
            <a:r>
              <a:rPr lang="fa-IR" dirty="0" smtClean="0">
                <a:cs typeface="2  Titr" panose="00000700000000000000" pitchFamily="2" charset="-78"/>
              </a:rPr>
              <a:t>بعضي از فعاليت‌هاي امام جماعت وظيفه ذاتي او به عنوان يك شخص روحاني است. او موظّف است مراجعات مردم در مسجد يا خيابان را پاسخگو باشد و در ايام خاصّي از سال فعاليت تبليغي در مسجد انجام دهد.</a:t>
            </a:r>
          </a:p>
          <a:p>
            <a:pPr marL="0" indent="0" algn="just">
              <a:lnSpc>
                <a:spcPct val="150000"/>
              </a:lnSpc>
              <a:buNone/>
            </a:pPr>
            <a:endParaRPr lang="fa-IR" sz="800" dirty="0" smtClean="0">
              <a:cs typeface="2  Titr" panose="00000700000000000000" pitchFamily="2" charset="-78"/>
            </a:endParaRPr>
          </a:p>
          <a:p>
            <a:pPr marL="0" indent="0" algn="just">
              <a:lnSpc>
                <a:spcPct val="150000"/>
              </a:lnSpc>
              <a:buNone/>
            </a:pPr>
            <a:r>
              <a:rPr lang="fa-IR" dirty="0" smtClean="0">
                <a:cs typeface="2  Titr" panose="00000700000000000000" pitchFamily="2" charset="-78"/>
              </a:rPr>
              <a:t>مبلغي ثابت در نظر گرفته مي‌شود كه به صورت ماهانه به امام جماعت پرداخت مي‌شود، در مقابل انجام وظايف روحانيت توسط امام جماعت.</a:t>
            </a:r>
          </a:p>
        </p:txBody>
      </p:sp>
    </p:spTree>
    <p:extLst>
      <p:ext uri="{BB962C8B-B14F-4D97-AF65-F5344CB8AC3E}">
        <p14:creationId xmlns:p14="http://schemas.microsoft.com/office/powerpoint/2010/main" val="1366691648"/>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2  Titr" panose="00000700000000000000" pitchFamily="2" charset="-78"/>
              </a:rPr>
              <a:t>منبع تأمين پرداخت نقدي ثابت</a:t>
            </a:r>
            <a:endParaRPr lang="fa-IR" dirty="0">
              <a:cs typeface="2  Titr" panose="00000700000000000000" pitchFamily="2" charset="-78"/>
            </a:endParaRPr>
          </a:p>
        </p:txBody>
      </p:sp>
      <p:sp>
        <p:nvSpPr>
          <p:cNvPr id="3" name="Content Placeholder 2"/>
          <p:cNvSpPr>
            <a:spLocks noGrp="1"/>
          </p:cNvSpPr>
          <p:nvPr>
            <p:ph idx="1"/>
          </p:nvPr>
        </p:nvSpPr>
        <p:spPr/>
        <p:txBody>
          <a:bodyPr anchor="ctr">
            <a:normAutofit/>
          </a:bodyPr>
          <a:lstStyle/>
          <a:p>
            <a:pPr marL="0" indent="0" algn="just">
              <a:lnSpc>
                <a:spcPct val="150000"/>
              </a:lnSpc>
              <a:buNone/>
            </a:pPr>
            <a:r>
              <a:rPr lang="fa-IR" dirty="0" smtClean="0">
                <a:cs typeface="2  Titr" panose="00000700000000000000" pitchFamily="2" charset="-78"/>
              </a:rPr>
              <a:t>شهريه‌اي كه فرد روحاني از دفاتر مراجع معظّم تبليغ دريافت مي‌كند، در صورتي كه به وظايف روحانيت در قالب امام جماعت اهتمام داشته باشد، با تأييد امام جمعه به وي پرداخت مي‌شود.</a:t>
            </a:r>
          </a:p>
        </p:txBody>
      </p:sp>
    </p:spTree>
    <p:extLst>
      <p:ext uri="{BB962C8B-B14F-4D97-AF65-F5344CB8AC3E}">
        <p14:creationId xmlns:p14="http://schemas.microsoft.com/office/powerpoint/2010/main" val="2010775574"/>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TM04033937[[fn=Vapor Trail]]</Template>
  <TotalTime>76</TotalTime>
  <Words>1011</Words>
  <Application>Microsoft Office PowerPoint</Application>
  <PresentationFormat>On-screen Show (4:3)</PresentationFormat>
  <Paragraphs>77</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2  Titr</vt:lpstr>
      <vt:lpstr>Arial</vt:lpstr>
      <vt:lpstr>Century Gothic</vt:lpstr>
      <vt:lpstr>Vapor Trail</vt:lpstr>
      <vt:lpstr>PowerPoint Presentation</vt:lpstr>
      <vt:lpstr>الگوي تأمين معيشت ائمه جماعات</vt:lpstr>
      <vt:lpstr>شيوه‌هاي تأمين</vt:lpstr>
      <vt:lpstr>ارائه خدمات</vt:lpstr>
      <vt:lpstr>انواع خدمات</vt:lpstr>
      <vt:lpstr>منابع تأمين خدمات</vt:lpstr>
      <vt:lpstr>نظارت براي ارائه خدمات</vt:lpstr>
      <vt:lpstr>پرداخت نقدي ثابت</vt:lpstr>
      <vt:lpstr>منبع تأمين پرداخت نقدي ثابت</vt:lpstr>
      <vt:lpstr>نظارت براي پرداخت نقدي ثابت</vt:lpstr>
      <vt:lpstr>پرداخت نقدي متغيّر</vt:lpstr>
      <vt:lpstr>انواع فعاليت اجتماعي</vt:lpstr>
      <vt:lpstr>فعاليت‌هاي مختصّ به روحانيّت</vt:lpstr>
      <vt:lpstr>فعاليت‌هاي غيرمختصّ به روحانيّت</vt:lpstr>
      <vt:lpstr>منبع تأمين پرداخت نقدي متغيّر</vt:lpstr>
      <vt:lpstr>نظارت براي پرداخت نقدي متغيّر</vt:lpstr>
      <vt:lpstr>انگيزه‌بخشي براي كار بيشتر</vt:lpstr>
      <vt:lpstr>نتايج الگو</vt:lpstr>
      <vt:lpstr>والسلام عليكم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الگوي تأمين معيشت ائمه جماعات</dc:title>
  <dc:creator>Temp</dc:creator>
  <cp:lastModifiedBy>Temp</cp:lastModifiedBy>
  <cp:revision>19</cp:revision>
  <dcterms:created xsi:type="dcterms:W3CDTF">2019-06-11T13:03:39Z</dcterms:created>
  <dcterms:modified xsi:type="dcterms:W3CDTF">2019-06-12T09:07:41Z</dcterms:modified>
</cp:coreProperties>
</file>